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sldIdLst>
    <p:sldId id="388" r:id="rId2"/>
    <p:sldId id="389" r:id="rId3"/>
    <p:sldId id="387" r:id="rId4"/>
    <p:sldId id="391" r:id="rId5"/>
    <p:sldId id="392" r:id="rId6"/>
    <p:sldId id="393" r:id="rId7"/>
    <p:sldId id="394" r:id="rId8"/>
    <p:sldId id="395" r:id="rId9"/>
    <p:sldId id="269" r:id="rId10"/>
    <p:sldId id="271" r:id="rId11"/>
    <p:sldId id="396" r:id="rId12"/>
    <p:sldId id="397" r:id="rId13"/>
    <p:sldId id="400" r:id="rId14"/>
    <p:sldId id="398" r:id="rId15"/>
    <p:sldId id="399" r:id="rId16"/>
    <p:sldId id="374" r:id="rId17"/>
    <p:sldId id="381" r:id="rId18"/>
    <p:sldId id="382" r:id="rId19"/>
    <p:sldId id="377" r:id="rId20"/>
    <p:sldId id="378" r:id="rId21"/>
    <p:sldId id="357" r:id="rId22"/>
    <p:sldId id="372" r:id="rId23"/>
    <p:sldId id="373" r:id="rId24"/>
    <p:sldId id="376" r:id="rId25"/>
    <p:sldId id="375" r:id="rId26"/>
    <p:sldId id="277" r:id="rId27"/>
    <p:sldId id="366" r:id="rId28"/>
    <p:sldId id="367" r:id="rId29"/>
    <p:sldId id="368" r:id="rId30"/>
    <p:sldId id="369" r:id="rId31"/>
    <p:sldId id="288" r:id="rId32"/>
    <p:sldId id="289" r:id="rId33"/>
    <p:sldId id="290" r:id="rId34"/>
    <p:sldId id="291" r:id="rId35"/>
    <p:sldId id="292" r:id="rId36"/>
    <p:sldId id="293" r:id="rId37"/>
    <p:sldId id="295" r:id="rId38"/>
    <p:sldId id="296" r:id="rId39"/>
    <p:sldId id="297" r:id="rId40"/>
    <p:sldId id="383" r:id="rId41"/>
    <p:sldId id="278" r:id="rId42"/>
    <p:sldId id="283" r:id="rId43"/>
    <p:sldId id="280" r:id="rId44"/>
    <p:sldId id="279" r:id="rId45"/>
    <p:sldId id="257" r:id="rId46"/>
    <p:sldId id="264" r:id="rId47"/>
    <p:sldId id="287" r:id="rId48"/>
    <p:sldId id="298" r:id="rId49"/>
    <p:sldId id="384" r:id="rId50"/>
    <p:sldId id="281" r:id="rId51"/>
    <p:sldId id="282" r:id="rId52"/>
    <p:sldId id="284" r:id="rId53"/>
    <p:sldId id="285" r:id="rId54"/>
    <p:sldId id="313" r:id="rId55"/>
    <p:sldId id="314" r:id="rId56"/>
    <p:sldId id="315" r:id="rId57"/>
    <p:sldId id="385" r:id="rId58"/>
    <p:sldId id="316" r:id="rId59"/>
    <p:sldId id="317" r:id="rId60"/>
    <p:sldId id="318" r:id="rId61"/>
    <p:sldId id="265" r:id="rId62"/>
    <p:sldId id="268" r:id="rId63"/>
    <p:sldId id="267" r:id="rId64"/>
    <p:sldId id="386" r:id="rId65"/>
    <p:sldId id="300" r:id="rId66"/>
    <p:sldId id="301" r:id="rId67"/>
    <p:sldId id="302" r:id="rId68"/>
    <p:sldId id="303" r:id="rId69"/>
    <p:sldId id="304" r:id="rId70"/>
    <p:sldId id="305" r:id="rId71"/>
    <p:sldId id="306" r:id="rId72"/>
    <p:sldId id="307" r:id="rId73"/>
    <p:sldId id="308" r:id="rId74"/>
    <p:sldId id="309" r:id="rId75"/>
    <p:sldId id="310" r:id="rId76"/>
    <p:sldId id="311" r:id="rId77"/>
    <p:sldId id="312" r:id="rId78"/>
    <p:sldId id="270" r:id="rId79"/>
    <p:sldId id="266" r:id="rId80"/>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0889100-BC8B-4110-B1FD-50C17E40BAE2}">
          <p14:sldIdLst>
            <p14:sldId id="388"/>
          </p14:sldIdLst>
        </p14:section>
        <p14:section name="Summary Section" id="{8F11C013-4BF8-4159-80C3-7947247B881F}">
          <p14:sldIdLst>
            <p14:sldId id="389"/>
          </p14:sldIdLst>
        </p14:section>
        <p14:section name="formulálási kémia, formulációk" id="{29BE0935-FE22-4298-A8FC-5628DB1A303D}">
          <p14:sldIdLst>
            <p14:sldId id="387"/>
            <p14:sldId id="391"/>
            <p14:sldId id="392"/>
            <p14:sldId id="393"/>
            <p14:sldId id="394"/>
            <p14:sldId id="395"/>
            <p14:sldId id="269"/>
            <p14:sldId id="271"/>
            <p14:sldId id="396"/>
            <p14:sldId id="397"/>
            <p14:sldId id="400"/>
            <p14:sldId id="398"/>
            <p14:sldId id="399"/>
          </p14:sldIdLst>
        </p14:section>
        <p14:section name="Section 2" id="{C917D1A8-35F5-431A-96F8-58EC0E4E14A6}">
          <p14:sldIdLst>
            <p14:sldId id="374"/>
            <p14:sldId id="381"/>
            <p14:sldId id="382"/>
            <p14:sldId id="377"/>
            <p14:sldId id="378"/>
            <p14:sldId id="357"/>
            <p14:sldId id="372"/>
            <p14:sldId id="373"/>
            <p14:sldId id="376"/>
            <p14:sldId id="375"/>
            <p14:sldId id="277"/>
            <p14:sldId id="366"/>
            <p14:sldId id="367"/>
            <p14:sldId id="368"/>
            <p14:sldId id="369"/>
            <p14:sldId id="288"/>
            <p14:sldId id="289"/>
            <p14:sldId id="290"/>
            <p14:sldId id="291"/>
            <p14:sldId id="292"/>
            <p14:sldId id="293"/>
            <p14:sldId id="295"/>
            <p14:sldId id="296"/>
            <p14:sldId id="297"/>
          </p14:sldIdLst>
        </p14:section>
        <p14:section name="Section 3" id="{6F232BC7-3605-4C39-9B26-0CBE61880BCC}">
          <p14:sldIdLst>
            <p14:sldId id="383"/>
            <p14:sldId id="278"/>
            <p14:sldId id="283"/>
            <p14:sldId id="280"/>
            <p14:sldId id="279"/>
            <p14:sldId id="257"/>
            <p14:sldId id="264"/>
            <p14:sldId id="287"/>
            <p14:sldId id="298"/>
          </p14:sldIdLst>
        </p14:section>
        <p14:section name="Section 4" id="{EB976307-DF88-4555-9096-0D9397091ACB}">
          <p14:sldIdLst>
            <p14:sldId id="384"/>
            <p14:sldId id="281"/>
            <p14:sldId id="282"/>
            <p14:sldId id="284"/>
            <p14:sldId id="285"/>
            <p14:sldId id="313"/>
            <p14:sldId id="314"/>
            <p14:sldId id="315"/>
          </p14:sldIdLst>
        </p14:section>
        <p14:section name="Section 5" id="{F235FCA1-4A8D-4531-8314-9AA0AA52D3BF}">
          <p14:sldIdLst>
            <p14:sldId id="385"/>
            <p14:sldId id="316"/>
            <p14:sldId id="317"/>
            <p14:sldId id="318"/>
            <p14:sldId id="265"/>
            <p14:sldId id="268"/>
            <p14:sldId id="267"/>
          </p14:sldIdLst>
        </p14:section>
        <p14:section name="polymeric surfactants" id="{A28E6F1C-5561-441C-818D-C834EF2E5F3A}">
          <p14:sldIdLst>
            <p14:sldId id="386"/>
            <p14:sldId id="300"/>
            <p14:sldId id="301"/>
          </p14:sldIdLst>
        </p14:section>
        <p14:section name="Untitled Section" id="{B92FB792-C5FA-4351-9E00-135FF25E3C80}">
          <p14:sldIdLst>
            <p14:sldId id="302"/>
            <p14:sldId id="303"/>
            <p14:sldId id="304"/>
            <p14:sldId id="305"/>
            <p14:sldId id="306"/>
            <p14:sldId id="307"/>
            <p14:sldId id="308"/>
            <p14:sldId id="309"/>
            <p14:sldId id="310"/>
            <p14:sldId id="311"/>
            <p14:sldId id="312"/>
            <p14:sldId id="270"/>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08" autoAdjust="0"/>
    <p:restoredTop sz="94660"/>
  </p:normalViewPr>
  <p:slideViewPr>
    <p:cSldViewPr snapToGrid="0">
      <p:cViewPr varScale="1">
        <p:scale>
          <a:sx n="56" d="100"/>
          <a:sy n="56" d="100"/>
        </p:scale>
        <p:origin x="48" y="696"/>
      </p:cViewPr>
      <p:guideLst/>
    </p:cSldViewPr>
  </p:slideViewPr>
  <p:notesTextViewPr>
    <p:cViewPr>
      <p:scale>
        <a:sx n="3" d="2"/>
        <a:sy n="3" d="2"/>
      </p:scale>
      <p:origin x="0" y="0"/>
    </p:cViewPr>
  </p:notesTextViewPr>
  <p:sorterViewPr>
    <p:cViewPr>
      <p:scale>
        <a:sx n="47" d="100"/>
        <a:sy n="47" d="100"/>
      </p:scale>
      <p:origin x="0" y="-129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image" Target="../media/image10.jpg"/></Relationships>
</file>

<file path=ppt/diagrams/_rels/drawing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image" Target="../media/image10.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A8A1FA-5CE5-43DB-9E18-94BDC1FD6FAA}" type="doc">
      <dgm:prSet loTypeId="urn:microsoft.com/office/officeart/2011/layout/RadialPictureList" loCatId="picture" qsTypeId="urn:microsoft.com/office/officeart/2005/8/quickstyle/simple1" qsCatId="simple" csTypeId="urn:microsoft.com/office/officeart/2005/8/colors/accent1_2" csCatId="accent1" phldr="1"/>
      <dgm:spPr/>
      <dgm:t>
        <a:bodyPr/>
        <a:lstStyle/>
        <a:p>
          <a:endParaRPr lang="hu-HU"/>
        </a:p>
      </dgm:t>
    </dgm:pt>
    <dgm:pt modelId="{46CB5BC0-FB55-4DF8-BE0A-306A64677184}">
      <dgm:prSet phldrT="[Text]"/>
      <dgm:spPr/>
      <dgm:t>
        <a:bodyPr/>
        <a:lstStyle/>
        <a:p>
          <a:r>
            <a:rPr lang="en-GB"/>
            <a:t>permetezés</a:t>
          </a:r>
          <a:endParaRPr lang="hu-HU"/>
        </a:p>
      </dgm:t>
    </dgm:pt>
    <dgm:pt modelId="{211E246F-BC0B-4DC0-882D-CF5C7ED6053C}" type="parTrans" cxnId="{C46A4375-E8A3-4326-899D-32BC5EFAAA33}">
      <dgm:prSet/>
      <dgm:spPr/>
      <dgm:t>
        <a:bodyPr/>
        <a:lstStyle/>
        <a:p>
          <a:endParaRPr lang="hu-HU"/>
        </a:p>
      </dgm:t>
    </dgm:pt>
    <dgm:pt modelId="{8386FAC4-3B42-430B-8C82-E4515F609134}" type="sibTrans" cxnId="{C46A4375-E8A3-4326-899D-32BC5EFAAA33}">
      <dgm:prSet/>
      <dgm:spPr/>
      <dgm:t>
        <a:bodyPr/>
        <a:lstStyle/>
        <a:p>
          <a:endParaRPr lang="hu-HU"/>
        </a:p>
      </dgm:t>
    </dgm:pt>
    <dgm:pt modelId="{71827BA5-933E-4D8D-BDC2-48B645510798}">
      <dgm:prSet phldrT="[Text]"/>
      <dgm:spPr/>
      <dgm:t>
        <a:bodyPr/>
        <a:lstStyle/>
        <a:p>
          <a:r>
            <a:rPr lang="en-GB"/>
            <a:t>nedves csávázás</a:t>
          </a:r>
          <a:endParaRPr lang="hu-HU"/>
        </a:p>
      </dgm:t>
    </dgm:pt>
    <dgm:pt modelId="{8865B17D-4153-4624-AED0-0F61545CD78A}" type="parTrans" cxnId="{52B27962-29DA-48DD-A97A-D80D8B77779C}">
      <dgm:prSet/>
      <dgm:spPr/>
      <dgm:t>
        <a:bodyPr/>
        <a:lstStyle/>
        <a:p>
          <a:endParaRPr lang="hu-HU"/>
        </a:p>
      </dgm:t>
    </dgm:pt>
    <dgm:pt modelId="{CA12263C-A413-48E4-8AAF-FF106288E4F5}" type="sibTrans" cxnId="{52B27962-29DA-48DD-A97A-D80D8B77779C}">
      <dgm:prSet/>
      <dgm:spPr/>
      <dgm:t>
        <a:bodyPr/>
        <a:lstStyle/>
        <a:p>
          <a:endParaRPr lang="hu-HU"/>
        </a:p>
      </dgm:t>
    </dgm:pt>
    <dgm:pt modelId="{BA147517-BD6D-420F-99C1-18C4EEEB0D7C}">
      <dgm:prSet phldrT="[Text]"/>
      <dgm:spPr/>
      <dgm:t>
        <a:bodyPr/>
        <a:lstStyle/>
        <a:p>
          <a:r>
            <a:rPr lang="en-GB"/>
            <a:t>ködképzés, aeroszol</a:t>
          </a:r>
          <a:endParaRPr lang="hu-HU"/>
        </a:p>
      </dgm:t>
    </dgm:pt>
    <dgm:pt modelId="{A2AD03CD-E0B7-480D-A23E-B273DAAC0AC2}" type="parTrans" cxnId="{B0635842-1B91-4B1D-A6EC-8E94E8150972}">
      <dgm:prSet/>
      <dgm:spPr/>
      <dgm:t>
        <a:bodyPr/>
        <a:lstStyle/>
        <a:p>
          <a:endParaRPr lang="hu-HU"/>
        </a:p>
      </dgm:t>
    </dgm:pt>
    <dgm:pt modelId="{3CA82CD3-6ABE-4017-8458-7F5CC194E21B}" type="sibTrans" cxnId="{B0635842-1B91-4B1D-A6EC-8E94E8150972}">
      <dgm:prSet/>
      <dgm:spPr/>
      <dgm:t>
        <a:bodyPr/>
        <a:lstStyle/>
        <a:p>
          <a:endParaRPr lang="hu-HU"/>
        </a:p>
      </dgm:t>
    </dgm:pt>
    <dgm:pt modelId="{D1BACD38-8812-4722-8F6C-DC26ED6A7494}">
      <dgm:prSet phldrT="[Text]">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en-GB"/>
            <a:t>folyadék kijuttatás</a:t>
          </a:r>
          <a:endParaRPr lang="hu-HU"/>
        </a:p>
      </dgm:t>
    </dgm:pt>
    <dgm:pt modelId="{B55176A4-67B9-4EDC-9C5B-CA352058F1A0}" type="sibTrans" cxnId="{8B9E3D51-8702-4169-9615-BC14D7839F60}">
      <dgm:prSet/>
      <dgm:spPr/>
      <dgm:t>
        <a:bodyPr/>
        <a:lstStyle/>
        <a:p>
          <a:endParaRPr lang="hu-HU"/>
        </a:p>
      </dgm:t>
    </dgm:pt>
    <dgm:pt modelId="{E50305F4-A226-40A7-8898-70C87CE8CF23}" type="parTrans" cxnId="{8B9E3D51-8702-4169-9615-BC14D7839F60}">
      <dgm:prSet/>
      <dgm:spPr/>
      <dgm:t>
        <a:bodyPr/>
        <a:lstStyle/>
        <a:p>
          <a:endParaRPr lang="hu-HU"/>
        </a:p>
      </dgm:t>
    </dgm:pt>
    <dgm:pt modelId="{FEC4E23F-2C7C-4424-8852-C013018AE5AF}" type="pres">
      <dgm:prSet presAssocID="{5BA8A1FA-5CE5-43DB-9E18-94BDC1FD6FAA}" presName="Name0" presStyleCnt="0">
        <dgm:presLayoutVars>
          <dgm:chMax val="1"/>
          <dgm:chPref val="1"/>
          <dgm:dir/>
          <dgm:resizeHandles/>
        </dgm:presLayoutVars>
      </dgm:prSet>
      <dgm:spPr/>
    </dgm:pt>
    <dgm:pt modelId="{C97EFAF1-947C-4B24-A56B-F93EF2156070}" type="pres">
      <dgm:prSet presAssocID="{D1BACD38-8812-4722-8F6C-DC26ED6A7494}" presName="Parent" presStyleLbl="node1" presStyleIdx="0" presStyleCnt="2">
        <dgm:presLayoutVars>
          <dgm:chMax val="4"/>
          <dgm:chPref val="3"/>
        </dgm:presLayoutVars>
      </dgm:prSet>
      <dgm:spPr/>
    </dgm:pt>
    <dgm:pt modelId="{2B494EAA-A2CF-48D0-A682-30A3F7442978}" type="pres">
      <dgm:prSet presAssocID="{46CB5BC0-FB55-4DF8-BE0A-306A64677184}" presName="Accent" presStyleLbl="node1" presStyleIdx="1" presStyleCnt="2">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pt>
    <dgm:pt modelId="{F7659364-5DD4-452F-AD37-F4CC1898D052}" type="pres">
      <dgm:prSet presAssocID="{46CB5BC0-FB55-4DF8-BE0A-306A64677184}" presName="Image1" presStyleLbl="fgImgPlace1" presStyleIdx="0" presStyleCnt="3"/>
      <dgm:spPr>
        <a:blipFill>
          <a:blip xmlns:r="http://schemas.openxmlformats.org/officeDocument/2006/relationships" r:embed="rId1"/>
          <a:srcRect/>
          <a:stretch>
            <a:fillRect l="-25000" r="-25000"/>
          </a:stretch>
        </a:blipFill>
      </dgm:spPr>
    </dgm:pt>
    <dgm:pt modelId="{C1E8FD37-DC03-427F-9748-334D098981A4}" type="pres">
      <dgm:prSet presAssocID="{46CB5BC0-FB55-4DF8-BE0A-306A64677184}" presName="Child1" presStyleLbl="revTx" presStyleIdx="0" presStyleCnt="3">
        <dgm:presLayoutVars>
          <dgm:chMax val="0"/>
          <dgm:chPref val="0"/>
          <dgm:bulletEnabled val="1"/>
        </dgm:presLayoutVars>
      </dgm:prSet>
      <dgm:spPr/>
    </dgm:pt>
    <dgm:pt modelId="{BE748827-604E-418D-91B5-016EF1854F4B}" type="pres">
      <dgm:prSet presAssocID="{71827BA5-933E-4D8D-BDC2-48B645510798}" presName="Image2" presStyleCnt="0"/>
      <dgm:spPr/>
    </dgm:pt>
    <dgm:pt modelId="{E8A72BF3-1683-43FC-98CF-397B4DBDCAED}" type="pres">
      <dgm:prSet presAssocID="{71827BA5-933E-4D8D-BDC2-48B645510798}" presName="Image" presStyleLbl="fgImgPlace1" presStyleIdx="1" presStyleCnt="3"/>
      <dgm:spPr>
        <a:blipFill>
          <a:blip xmlns:r="http://schemas.openxmlformats.org/officeDocument/2006/relationships" r:embed="rId2"/>
          <a:srcRect/>
          <a:stretch>
            <a:fillRect l="-26000" r="-26000"/>
          </a:stretch>
        </a:blipFill>
      </dgm:spPr>
    </dgm:pt>
    <dgm:pt modelId="{FCE9055F-DAD7-4B57-9CE2-C26ECA8580EA}" type="pres">
      <dgm:prSet presAssocID="{71827BA5-933E-4D8D-BDC2-48B645510798}" presName="Child2" presStyleLbl="revTx" presStyleIdx="1" presStyleCnt="3">
        <dgm:presLayoutVars>
          <dgm:chMax val="0"/>
          <dgm:chPref val="0"/>
          <dgm:bulletEnabled val="1"/>
        </dgm:presLayoutVars>
      </dgm:prSet>
      <dgm:spPr/>
    </dgm:pt>
    <dgm:pt modelId="{294EDF83-A56C-4458-BB15-B6C2012392DA}" type="pres">
      <dgm:prSet presAssocID="{BA147517-BD6D-420F-99C1-18C4EEEB0D7C}" presName="Image3" presStyleCnt="0"/>
      <dgm:spPr/>
    </dgm:pt>
    <dgm:pt modelId="{A0C74E20-E5EE-44D3-A0A8-ACBFC6DD3FB0}" type="pres">
      <dgm:prSet presAssocID="{BA147517-BD6D-420F-99C1-18C4EEEB0D7C}" presName="Imag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32000" r="-32000"/>
          </a:stretch>
        </a:blipFill>
      </dgm:spPr>
    </dgm:pt>
    <dgm:pt modelId="{7339C77C-C3D9-43CF-8F63-4163EBC26C3F}" type="pres">
      <dgm:prSet presAssocID="{BA147517-BD6D-420F-99C1-18C4EEEB0D7C}" presName="Child3" presStyleLbl="revTx" presStyleIdx="2" presStyleCnt="3">
        <dgm:presLayoutVars>
          <dgm:chMax val="0"/>
          <dgm:chPref val="0"/>
          <dgm:bulletEnabled val="1"/>
        </dgm:presLayoutVars>
      </dgm:prSet>
      <dgm:spPr/>
    </dgm:pt>
  </dgm:ptLst>
  <dgm:cxnLst>
    <dgm:cxn modelId="{A68C810A-B696-476B-B810-95516D114054}" type="presOf" srcId="{D1BACD38-8812-4722-8F6C-DC26ED6A7494}" destId="{C97EFAF1-947C-4B24-A56B-F93EF2156070}" srcOrd="0" destOrd="0" presId="urn:microsoft.com/office/officeart/2011/layout/RadialPictureList"/>
    <dgm:cxn modelId="{B0635842-1B91-4B1D-A6EC-8E94E8150972}" srcId="{D1BACD38-8812-4722-8F6C-DC26ED6A7494}" destId="{BA147517-BD6D-420F-99C1-18C4EEEB0D7C}" srcOrd="2" destOrd="0" parTransId="{A2AD03CD-E0B7-480D-A23E-B273DAAC0AC2}" sibTransId="{3CA82CD3-6ABE-4017-8458-7F5CC194E21B}"/>
    <dgm:cxn modelId="{52B27962-29DA-48DD-A97A-D80D8B77779C}" srcId="{D1BACD38-8812-4722-8F6C-DC26ED6A7494}" destId="{71827BA5-933E-4D8D-BDC2-48B645510798}" srcOrd="1" destOrd="0" parTransId="{8865B17D-4153-4624-AED0-0F61545CD78A}" sibTransId="{CA12263C-A413-48E4-8AAF-FF106288E4F5}"/>
    <dgm:cxn modelId="{BF597C64-A492-4E4B-B227-6A87D77495AB}" type="presOf" srcId="{46CB5BC0-FB55-4DF8-BE0A-306A64677184}" destId="{C1E8FD37-DC03-427F-9748-334D098981A4}" srcOrd="0" destOrd="0" presId="urn:microsoft.com/office/officeart/2011/layout/RadialPictureList"/>
    <dgm:cxn modelId="{8B9E3D51-8702-4169-9615-BC14D7839F60}" srcId="{5BA8A1FA-5CE5-43DB-9E18-94BDC1FD6FAA}" destId="{D1BACD38-8812-4722-8F6C-DC26ED6A7494}" srcOrd="0" destOrd="0" parTransId="{E50305F4-A226-40A7-8898-70C87CE8CF23}" sibTransId="{B55176A4-67B9-4EDC-9C5B-CA352058F1A0}"/>
    <dgm:cxn modelId="{C46A4375-E8A3-4326-899D-32BC5EFAAA33}" srcId="{D1BACD38-8812-4722-8F6C-DC26ED6A7494}" destId="{46CB5BC0-FB55-4DF8-BE0A-306A64677184}" srcOrd="0" destOrd="0" parTransId="{211E246F-BC0B-4DC0-882D-CF5C7ED6053C}" sibTransId="{8386FAC4-3B42-430B-8C82-E4515F609134}"/>
    <dgm:cxn modelId="{A9F469A3-E2E5-4054-A0B1-CF169C2AA028}" type="presOf" srcId="{5BA8A1FA-5CE5-43DB-9E18-94BDC1FD6FAA}" destId="{FEC4E23F-2C7C-4424-8852-C013018AE5AF}" srcOrd="0" destOrd="0" presId="urn:microsoft.com/office/officeart/2011/layout/RadialPictureList"/>
    <dgm:cxn modelId="{633DF6AA-EF1B-4549-A529-C67693545CD8}" type="presOf" srcId="{71827BA5-933E-4D8D-BDC2-48B645510798}" destId="{FCE9055F-DAD7-4B57-9CE2-C26ECA8580EA}" srcOrd="0" destOrd="0" presId="urn:microsoft.com/office/officeart/2011/layout/RadialPictureList"/>
    <dgm:cxn modelId="{179DC2AE-3467-426E-9D42-619E5943A040}" type="presOf" srcId="{BA147517-BD6D-420F-99C1-18C4EEEB0D7C}" destId="{7339C77C-C3D9-43CF-8F63-4163EBC26C3F}" srcOrd="0" destOrd="0" presId="urn:microsoft.com/office/officeart/2011/layout/RadialPictureList"/>
    <dgm:cxn modelId="{1E413169-782E-4AE3-8665-B092009BB23A}" type="presParOf" srcId="{FEC4E23F-2C7C-4424-8852-C013018AE5AF}" destId="{C97EFAF1-947C-4B24-A56B-F93EF2156070}" srcOrd="0" destOrd="0" presId="urn:microsoft.com/office/officeart/2011/layout/RadialPictureList"/>
    <dgm:cxn modelId="{7209845B-231C-462C-AB85-6ED2F22E5660}" type="presParOf" srcId="{FEC4E23F-2C7C-4424-8852-C013018AE5AF}" destId="{2B494EAA-A2CF-48D0-A682-30A3F7442978}" srcOrd="1" destOrd="0" presId="urn:microsoft.com/office/officeart/2011/layout/RadialPictureList"/>
    <dgm:cxn modelId="{B2211AD6-38B0-4837-8FA0-E61F164255F9}" type="presParOf" srcId="{FEC4E23F-2C7C-4424-8852-C013018AE5AF}" destId="{F7659364-5DD4-452F-AD37-F4CC1898D052}" srcOrd="2" destOrd="0" presId="urn:microsoft.com/office/officeart/2011/layout/RadialPictureList"/>
    <dgm:cxn modelId="{7BDAD1FF-C685-4300-8F8D-4C6633FF69CF}" type="presParOf" srcId="{FEC4E23F-2C7C-4424-8852-C013018AE5AF}" destId="{C1E8FD37-DC03-427F-9748-334D098981A4}" srcOrd="3" destOrd="0" presId="urn:microsoft.com/office/officeart/2011/layout/RadialPictureList"/>
    <dgm:cxn modelId="{366EA9C5-BD5B-46B4-B0C2-B598F2FAAFBB}" type="presParOf" srcId="{FEC4E23F-2C7C-4424-8852-C013018AE5AF}" destId="{BE748827-604E-418D-91B5-016EF1854F4B}" srcOrd="4" destOrd="0" presId="urn:microsoft.com/office/officeart/2011/layout/RadialPictureList"/>
    <dgm:cxn modelId="{378FAB5A-81AA-4BC9-A9AE-06B2C499F7FB}" type="presParOf" srcId="{BE748827-604E-418D-91B5-016EF1854F4B}" destId="{E8A72BF3-1683-43FC-98CF-397B4DBDCAED}" srcOrd="0" destOrd="0" presId="urn:microsoft.com/office/officeart/2011/layout/RadialPictureList"/>
    <dgm:cxn modelId="{217D4F59-A510-40FF-827F-095E4A98EBB4}" type="presParOf" srcId="{FEC4E23F-2C7C-4424-8852-C013018AE5AF}" destId="{FCE9055F-DAD7-4B57-9CE2-C26ECA8580EA}" srcOrd="5" destOrd="0" presId="urn:microsoft.com/office/officeart/2011/layout/RadialPictureList"/>
    <dgm:cxn modelId="{91D7C3C4-ABC2-47F3-A661-61C2631B368E}" type="presParOf" srcId="{FEC4E23F-2C7C-4424-8852-C013018AE5AF}" destId="{294EDF83-A56C-4458-BB15-B6C2012392DA}" srcOrd="6" destOrd="0" presId="urn:microsoft.com/office/officeart/2011/layout/RadialPictureList"/>
    <dgm:cxn modelId="{C824FF01-8756-4196-A828-DDA6FA694002}" type="presParOf" srcId="{294EDF83-A56C-4458-BB15-B6C2012392DA}" destId="{A0C74E20-E5EE-44D3-A0A8-ACBFC6DD3FB0}" srcOrd="0" destOrd="0" presId="urn:microsoft.com/office/officeart/2011/layout/RadialPictureList"/>
    <dgm:cxn modelId="{41474290-8B4A-4F4F-A6D0-BAE4A55373B0}" type="presParOf" srcId="{FEC4E23F-2C7C-4424-8852-C013018AE5AF}" destId="{7339C77C-C3D9-43CF-8F63-4163EBC26C3F}" srcOrd="7" destOrd="0" presId="urn:microsoft.com/office/officeart/2011/layout/RadialPictur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541D01-1666-4AD0-BF1F-86171CE98F26}"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hu-HU"/>
        </a:p>
      </dgm:t>
    </dgm:pt>
    <dgm:pt modelId="{ADFFB419-7DAA-43F4-A1CC-BCFC94BA059C}">
      <dgm:prSet phldrT="[Szöveg]"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GB" sz="2800"/>
            <a:t>f</a:t>
          </a:r>
          <a:r>
            <a:rPr lang="hu-HU" sz="2800"/>
            <a:t>olyékony </a:t>
          </a:r>
          <a:r>
            <a:rPr lang="hu-HU" sz="2800" dirty="0"/>
            <a:t>készítmények</a:t>
          </a:r>
        </a:p>
      </dgm:t>
    </dgm:pt>
    <dgm:pt modelId="{A42F189E-F3DF-441F-8344-10346D707B87}" type="parTrans" cxnId="{00827DD1-1E1C-4BA4-9ED5-DE81740C6BD4}">
      <dgm:prSet/>
      <dgm:spPr/>
      <dgm:t>
        <a:bodyPr/>
        <a:lstStyle/>
        <a:p>
          <a:endParaRPr lang="hu-HU"/>
        </a:p>
      </dgm:t>
    </dgm:pt>
    <dgm:pt modelId="{0B643F8D-2578-482C-BBB7-78B7EBA2DA3B}" type="sibTrans" cxnId="{00827DD1-1E1C-4BA4-9ED5-DE81740C6BD4}">
      <dgm:prSet/>
      <dgm:spPr/>
      <dgm:t>
        <a:bodyPr/>
        <a:lstStyle/>
        <a:p>
          <a:endParaRPr lang="hu-HU"/>
        </a:p>
      </dgm:t>
    </dgm:pt>
    <dgm:pt modelId="{D928A7A1-4179-4510-A227-1AC7EE40EF04}">
      <dgm:prSet phldrT="[Szöveg]" custT="1">
        <dgm:style>
          <a:lnRef idx="0">
            <a:scrgbClr r="0" g="0" b="0"/>
          </a:lnRef>
          <a:fillRef idx="0">
            <a:scrgbClr r="0" g="0" b="0"/>
          </a:fillRef>
          <a:effectRef idx="0">
            <a:scrgbClr r="0" g="0" b="0"/>
          </a:effectRef>
          <a:fontRef idx="minor">
            <a:schemeClr val="lt1"/>
          </a:fontRef>
        </dgm:style>
      </dgm:prSet>
      <dgm:spPr>
        <a:solidFill>
          <a:schemeClr val="accent5">
            <a:alpha val="50000"/>
          </a:schemeClr>
        </a:solidFill>
        <a:ln>
          <a:noFill/>
        </a:ln>
      </dgm:spPr>
      <dgm:t>
        <a:bodyPr/>
        <a:lstStyle/>
        <a:p>
          <a:pPr algn="ctr"/>
          <a:r>
            <a:rPr lang="hu-HU" sz="2000" dirty="0"/>
            <a:t>két </a:t>
          </a:r>
          <a:r>
            <a:rPr lang="hu-HU" sz="2000" dirty="0" err="1"/>
            <a:t>diszpergált</a:t>
          </a:r>
          <a:r>
            <a:rPr lang="hu-HU" sz="2000" dirty="0"/>
            <a:t> fázist tartalmazók</a:t>
          </a:r>
        </a:p>
      </dgm:t>
    </dgm:pt>
    <dgm:pt modelId="{D89BAACD-B079-43C0-87F0-A2268B1CCA15}" type="parTrans" cxnId="{3AF2417D-EF50-4579-B110-363146530D14}">
      <dgm:prSet>
        <dgm:style>
          <a:lnRef idx="1">
            <a:schemeClr val="accent3"/>
          </a:lnRef>
          <a:fillRef idx="0">
            <a:schemeClr val="accent3"/>
          </a:fillRef>
          <a:effectRef idx="0">
            <a:schemeClr val="accent3"/>
          </a:effectRef>
          <a:fontRef idx="minor">
            <a:schemeClr val="tx1"/>
          </a:fontRef>
        </dgm:style>
      </dgm:prSet>
      <dgm:spPr/>
      <dgm:t>
        <a:bodyPr/>
        <a:lstStyle/>
        <a:p>
          <a:endParaRPr lang="hu-HU"/>
        </a:p>
      </dgm:t>
    </dgm:pt>
    <dgm:pt modelId="{5C68C21C-27B0-4894-835E-ABE9333702D6}" type="sibTrans" cxnId="{3AF2417D-EF50-4579-B110-363146530D14}">
      <dgm:prSet/>
      <dgm:spPr/>
      <dgm:t>
        <a:bodyPr/>
        <a:lstStyle/>
        <a:p>
          <a:endParaRPr lang="hu-HU"/>
        </a:p>
      </dgm:t>
    </dgm:pt>
    <dgm:pt modelId="{74E8E7E0-364C-49A4-A9E1-6F59AE01095C}">
      <dgm:prSet phldrT="[Szöveg]" custT="1">
        <dgm:style>
          <a:lnRef idx="0">
            <a:scrgbClr r="0" g="0" b="0"/>
          </a:lnRef>
          <a:fillRef idx="0">
            <a:scrgbClr r="0" g="0" b="0"/>
          </a:fillRef>
          <a:effectRef idx="0">
            <a:scrgbClr r="0" g="0" b="0"/>
          </a:effectRef>
          <a:fontRef idx="minor">
            <a:schemeClr val="lt1"/>
          </a:fontRef>
        </dgm:style>
      </dgm:prSet>
      <dgm:spPr>
        <a:solidFill>
          <a:schemeClr val="accent5">
            <a:alpha val="50000"/>
          </a:schemeClr>
        </a:solidFill>
        <a:ln>
          <a:noFill/>
        </a:ln>
      </dgm:spPr>
      <dgm:t>
        <a:bodyPr/>
        <a:lstStyle/>
        <a:p>
          <a:pPr algn="ctr"/>
          <a:r>
            <a:rPr lang="en-GB" sz="2000"/>
            <a:t>e</a:t>
          </a:r>
          <a:r>
            <a:rPr lang="hu-HU" sz="2000"/>
            <a:t>gy </a:t>
          </a:r>
          <a:r>
            <a:rPr lang="hu-HU" sz="2000" dirty="0" err="1"/>
            <a:t>diszpergált</a:t>
          </a:r>
          <a:r>
            <a:rPr lang="hu-HU" sz="2000" dirty="0"/>
            <a:t> fázist tartalmazók</a:t>
          </a:r>
        </a:p>
      </dgm:t>
    </dgm:pt>
    <dgm:pt modelId="{DA5C3681-2D8B-4858-85AC-E11DBAE73398}" type="sibTrans" cxnId="{D1BC9384-B8EC-41B1-9D61-CD845D6DB013}">
      <dgm:prSet/>
      <dgm:spPr/>
      <dgm:t>
        <a:bodyPr/>
        <a:lstStyle/>
        <a:p>
          <a:endParaRPr lang="hu-HU"/>
        </a:p>
      </dgm:t>
    </dgm:pt>
    <dgm:pt modelId="{4A5FB266-4EF6-4FB3-9010-4F70092E6D76}" type="parTrans" cxnId="{D1BC9384-B8EC-41B1-9D61-CD845D6DB013}">
      <dgm:prSet>
        <dgm:style>
          <a:lnRef idx="1">
            <a:schemeClr val="accent3"/>
          </a:lnRef>
          <a:fillRef idx="0">
            <a:schemeClr val="accent3"/>
          </a:fillRef>
          <a:effectRef idx="0">
            <a:schemeClr val="accent3"/>
          </a:effectRef>
          <a:fontRef idx="minor">
            <a:schemeClr val="tx1"/>
          </a:fontRef>
        </dgm:style>
      </dgm:prSet>
      <dgm:spPr/>
      <dgm:t>
        <a:bodyPr/>
        <a:lstStyle/>
        <a:p>
          <a:endParaRPr lang="hu-HU"/>
        </a:p>
      </dgm:t>
    </dgm:pt>
    <dgm:pt modelId="{DB375E77-96BB-4608-884B-EBB73D7CD065}">
      <dgm:prSet phldrT="[Szöveg]" custT="1">
        <dgm:style>
          <a:lnRef idx="0">
            <a:scrgbClr r="0" g="0" b="0"/>
          </a:lnRef>
          <a:fillRef idx="0">
            <a:scrgbClr r="0" g="0" b="0"/>
          </a:fillRef>
          <a:effectRef idx="0">
            <a:scrgbClr r="0" g="0" b="0"/>
          </a:effectRef>
          <a:fontRef idx="minor">
            <a:schemeClr val="lt1"/>
          </a:fontRef>
        </dgm:style>
      </dgm:prSet>
      <dgm:spPr>
        <a:solidFill>
          <a:schemeClr val="accent5">
            <a:alpha val="50000"/>
          </a:schemeClr>
        </a:solidFill>
        <a:ln>
          <a:noFill/>
        </a:ln>
      </dgm:spPr>
      <dgm:t>
        <a:bodyPr/>
        <a:lstStyle/>
        <a:p>
          <a:pPr algn="ctr"/>
          <a:r>
            <a:rPr lang="hu-HU" sz="2000"/>
            <a:t>oldatok és nano-rendszerek</a:t>
          </a:r>
          <a:endParaRPr lang="hu-HU" sz="2000" dirty="0"/>
        </a:p>
      </dgm:t>
    </dgm:pt>
    <dgm:pt modelId="{2048603F-7E5C-4B8C-A3C3-3686BDDD6669}" type="sibTrans" cxnId="{1A3D8698-D035-41B2-8CB9-F391A95082F6}">
      <dgm:prSet/>
      <dgm:spPr/>
      <dgm:t>
        <a:bodyPr/>
        <a:lstStyle/>
        <a:p>
          <a:endParaRPr lang="hu-HU"/>
        </a:p>
      </dgm:t>
    </dgm:pt>
    <dgm:pt modelId="{58A9BF25-EFDA-450B-A682-1F622D4EA536}" type="parTrans" cxnId="{1A3D8698-D035-41B2-8CB9-F391A95082F6}">
      <dgm:prSet>
        <dgm:style>
          <a:lnRef idx="1">
            <a:schemeClr val="accent3"/>
          </a:lnRef>
          <a:fillRef idx="0">
            <a:schemeClr val="accent3"/>
          </a:fillRef>
          <a:effectRef idx="0">
            <a:schemeClr val="accent3"/>
          </a:effectRef>
          <a:fontRef idx="minor">
            <a:schemeClr val="tx1"/>
          </a:fontRef>
        </dgm:style>
      </dgm:prSet>
      <dgm:spPr/>
      <dgm:t>
        <a:bodyPr/>
        <a:lstStyle/>
        <a:p>
          <a:endParaRPr lang="hu-HU"/>
        </a:p>
      </dgm:t>
    </dgm:pt>
    <dgm:pt modelId="{3FEC0F87-16F8-4CF9-A2E3-204F1D41F8B5}">
      <dgm:prSet phldrT="[Szöveg]"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hu-HU" sz="1800"/>
            <a:t>SL</a:t>
          </a:r>
          <a:endParaRPr lang="hu-HU" sz="1800" dirty="0"/>
        </a:p>
      </dgm:t>
    </dgm:pt>
    <dgm:pt modelId="{C5B89024-9AFF-4A1B-B7C6-85B06BDECFEF}" type="parTrans" cxnId="{5CF2BC46-9766-4680-B84B-037CF0BA3BC5}">
      <dgm:prSet>
        <dgm:style>
          <a:lnRef idx="1">
            <a:schemeClr val="accent3"/>
          </a:lnRef>
          <a:fillRef idx="0">
            <a:schemeClr val="accent3"/>
          </a:fillRef>
          <a:effectRef idx="0">
            <a:schemeClr val="accent3"/>
          </a:effectRef>
          <a:fontRef idx="minor">
            <a:schemeClr val="tx1"/>
          </a:fontRef>
        </dgm:style>
      </dgm:prSet>
      <dgm:spPr/>
      <dgm:t>
        <a:bodyPr/>
        <a:lstStyle/>
        <a:p>
          <a:endParaRPr lang="hu-HU"/>
        </a:p>
      </dgm:t>
    </dgm:pt>
    <dgm:pt modelId="{B7D7C692-4656-4659-A3E0-9F3AEE57DE80}" type="sibTrans" cxnId="{5CF2BC46-9766-4680-B84B-037CF0BA3BC5}">
      <dgm:prSet/>
      <dgm:spPr/>
      <dgm:t>
        <a:bodyPr/>
        <a:lstStyle/>
        <a:p>
          <a:endParaRPr lang="hu-HU"/>
        </a:p>
      </dgm:t>
    </dgm:pt>
    <dgm:pt modelId="{B7FB278B-CBCE-4E44-87F4-D2D2303746D1}">
      <dgm:prSet phldrT="[Szöveg]"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hu-HU" sz="1800"/>
            <a:t>SC</a:t>
          </a:r>
          <a:endParaRPr lang="hu-HU" sz="1800" dirty="0"/>
        </a:p>
      </dgm:t>
    </dgm:pt>
    <dgm:pt modelId="{4BFFC1B5-16D2-4CBE-8835-63891F6016B8}" type="parTrans" cxnId="{331A91CD-FC50-4FAD-B080-2390ED9419FF}">
      <dgm:prSet>
        <dgm:style>
          <a:lnRef idx="1">
            <a:schemeClr val="accent3"/>
          </a:lnRef>
          <a:fillRef idx="0">
            <a:schemeClr val="accent3"/>
          </a:fillRef>
          <a:effectRef idx="0">
            <a:schemeClr val="accent3"/>
          </a:effectRef>
          <a:fontRef idx="minor">
            <a:schemeClr val="tx1"/>
          </a:fontRef>
        </dgm:style>
      </dgm:prSet>
      <dgm:spPr/>
      <dgm:t>
        <a:bodyPr/>
        <a:lstStyle/>
        <a:p>
          <a:endParaRPr lang="hu-HU"/>
        </a:p>
      </dgm:t>
    </dgm:pt>
    <dgm:pt modelId="{B6AB6CBE-6774-4093-A7EB-B55711E3B4E7}" type="sibTrans" cxnId="{331A91CD-FC50-4FAD-B080-2390ED9419FF}">
      <dgm:prSet/>
      <dgm:spPr/>
      <dgm:t>
        <a:bodyPr/>
        <a:lstStyle/>
        <a:p>
          <a:endParaRPr lang="hu-HU"/>
        </a:p>
      </dgm:t>
    </dgm:pt>
    <dgm:pt modelId="{9F3C5D19-4A05-426E-A1F0-0C93A06F0713}">
      <dgm:prSet phldrT="[Szöveg]"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hu-HU" sz="1800"/>
            <a:t>SE</a:t>
          </a:r>
          <a:endParaRPr lang="hu-HU" sz="1800" dirty="0"/>
        </a:p>
      </dgm:t>
    </dgm:pt>
    <dgm:pt modelId="{07A29FD0-7C69-4241-9ECB-F89E7A749746}" type="parTrans" cxnId="{DA1D8D07-7FC4-4CB7-BB97-E6AEFDF79DD5}">
      <dgm:prSet>
        <dgm:style>
          <a:lnRef idx="1">
            <a:schemeClr val="accent3"/>
          </a:lnRef>
          <a:fillRef idx="0">
            <a:schemeClr val="accent3"/>
          </a:fillRef>
          <a:effectRef idx="0">
            <a:schemeClr val="accent3"/>
          </a:effectRef>
          <a:fontRef idx="minor">
            <a:schemeClr val="tx1"/>
          </a:fontRef>
        </dgm:style>
      </dgm:prSet>
      <dgm:spPr/>
      <dgm:t>
        <a:bodyPr/>
        <a:lstStyle/>
        <a:p>
          <a:endParaRPr lang="hu-HU"/>
        </a:p>
      </dgm:t>
    </dgm:pt>
    <dgm:pt modelId="{D3059BF4-5DEC-4701-9E7B-14F2DABBC6B2}" type="sibTrans" cxnId="{DA1D8D07-7FC4-4CB7-BB97-E6AEFDF79DD5}">
      <dgm:prSet/>
      <dgm:spPr/>
      <dgm:t>
        <a:bodyPr/>
        <a:lstStyle/>
        <a:p>
          <a:endParaRPr lang="hu-HU"/>
        </a:p>
      </dgm:t>
    </dgm:pt>
    <dgm:pt modelId="{5A331E39-CB90-42A2-97AC-89D96D80985C}">
      <dgm:prSet phldrT="[Szöveg]"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hu-HU" sz="1800"/>
            <a:t>EC</a:t>
          </a:r>
          <a:endParaRPr lang="hu-HU" sz="1800" dirty="0"/>
        </a:p>
      </dgm:t>
    </dgm:pt>
    <dgm:pt modelId="{E20E616B-B765-4DB8-9428-7222F91617F5}" type="parTrans" cxnId="{01A0E019-2F13-489D-9E3E-66794BFAFE87}">
      <dgm:prSet>
        <dgm:style>
          <a:lnRef idx="1">
            <a:schemeClr val="accent3"/>
          </a:lnRef>
          <a:fillRef idx="0">
            <a:schemeClr val="accent3"/>
          </a:fillRef>
          <a:effectRef idx="0">
            <a:schemeClr val="accent3"/>
          </a:effectRef>
          <a:fontRef idx="minor">
            <a:schemeClr val="tx1"/>
          </a:fontRef>
        </dgm:style>
      </dgm:prSet>
      <dgm:spPr/>
      <dgm:t>
        <a:bodyPr/>
        <a:lstStyle/>
        <a:p>
          <a:endParaRPr lang="hu-HU"/>
        </a:p>
      </dgm:t>
    </dgm:pt>
    <dgm:pt modelId="{16594115-EF7F-4F87-9852-4A54720433FB}" type="sibTrans" cxnId="{01A0E019-2F13-489D-9E3E-66794BFAFE87}">
      <dgm:prSet/>
      <dgm:spPr/>
      <dgm:t>
        <a:bodyPr/>
        <a:lstStyle/>
        <a:p>
          <a:endParaRPr lang="hu-HU"/>
        </a:p>
      </dgm:t>
    </dgm:pt>
    <dgm:pt modelId="{A5CE6A33-21D5-4F49-A481-9D0D247F788C}">
      <dgm:prSet phldrT="[Szöveg]"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hu-HU" sz="1800"/>
            <a:t>DC</a:t>
          </a:r>
          <a:endParaRPr lang="hu-HU" sz="1800" dirty="0"/>
        </a:p>
      </dgm:t>
    </dgm:pt>
    <dgm:pt modelId="{1393541D-D4D6-4086-9529-DC27A024F952}" type="parTrans" cxnId="{77173C0F-22BC-4E06-9870-26CC5E2493EA}">
      <dgm:prSet>
        <dgm:style>
          <a:lnRef idx="1">
            <a:schemeClr val="accent3"/>
          </a:lnRef>
          <a:fillRef idx="0">
            <a:schemeClr val="accent3"/>
          </a:fillRef>
          <a:effectRef idx="0">
            <a:schemeClr val="accent3"/>
          </a:effectRef>
          <a:fontRef idx="minor">
            <a:schemeClr val="tx1"/>
          </a:fontRef>
        </dgm:style>
      </dgm:prSet>
      <dgm:spPr/>
      <dgm:t>
        <a:bodyPr/>
        <a:lstStyle/>
        <a:p>
          <a:endParaRPr lang="hu-HU"/>
        </a:p>
      </dgm:t>
    </dgm:pt>
    <dgm:pt modelId="{841E69EC-FB29-4154-BB4F-42DB4C377EB2}" type="sibTrans" cxnId="{77173C0F-22BC-4E06-9870-26CC5E2493EA}">
      <dgm:prSet/>
      <dgm:spPr/>
      <dgm:t>
        <a:bodyPr/>
        <a:lstStyle/>
        <a:p>
          <a:endParaRPr lang="hu-HU"/>
        </a:p>
      </dgm:t>
    </dgm:pt>
    <dgm:pt modelId="{090574B5-684E-4991-97B2-07C690B0C6C0}">
      <dgm:prSet phldrT="[Szöveg]"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hu-HU" sz="1800"/>
            <a:t>ME</a:t>
          </a:r>
          <a:endParaRPr lang="hu-HU" sz="1800" dirty="0"/>
        </a:p>
      </dgm:t>
    </dgm:pt>
    <dgm:pt modelId="{B9C514FD-C31F-42E1-9D8E-9D3AE060518D}" type="parTrans" cxnId="{86001E42-F9C6-4227-9F1C-C185CFE73E91}">
      <dgm:prSet>
        <dgm:style>
          <a:lnRef idx="1">
            <a:schemeClr val="accent3"/>
          </a:lnRef>
          <a:fillRef idx="0">
            <a:schemeClr val="accent3"/>
          </a:fillRef>
          <a:effectRef idx="0">
            <a:schemeClr val="accent3"/>
          </a:effectRef>
          <a:fontRef idx="minor">
            <a:schemeClr val="tx1"/>
          </a:fontRef>
        </dgm:style>
      </dgm:prSet>
      <dgm:spPr/>
      <dgm:t>
        <a:bodyPr/>
        <a:lstStyle/>
        <a:p>
          <a:endParaRPr lang="hu-HU"/>
        </a:p>
      </dgm:t>
    </dgm:pt>
    <dgm:pt modelId="{59B2DBD0-A435-45E0-A788-03929EE40681}" type="sibTrans" cxnId="{86001E42-F9C6-4227-9F1C-C185CFE73E91}">
      <dgm:prSet/>
      <dgm:spPr/>
      <dgm:t>
        <a:bodyPr/>
        <a:lstStyle/>
        <a:p>
          <a:endParaRPr lang="hu-HU"/>
        </a:p>
      </dgm:t>
    </dgm:pt>
    <dgm:pt modelId="{2655191F-AD0F-48CA-8467-04E4F6145972}">
      <dgm:prSet phldrT="[Szöveg]"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hu-HU" sz="1800"/>
            <a:t>MEC</a:t>
          </a:r>
          <a:endParaRPr lang="hu-HU" sz="1800" dirty="0"/>
        </a:p>
      </dgm:t>
    </dgm:pt>
    <dgm:pt modelId="{5E06DB81-7693-46C9-95AC-97EAC722A34F}" type="parTrans" cxnId="{98A631F5-0643-4E56-B818-C0E76BFA29EE}">
      <dgm:prSet>
        <dgm:style>
          <a:lnRef idx="1">
            <a:schemeClr val="accent3"/>
          </a:lnRef>
          <a:fillRef idx="0">
            <a:schemeClr val="accent3"/>
          </a:fillRef>
          <a:effectRef idx="0">
            <a:schemeClr val="accent3"/>
          </a:effectRef>
          <a:fontRef idx="minor">
            <a:schemeClr val="tx1"/>
          </a:fontRef>
        </dgm:style>
      </dgm:prSet>
      <dgm:spPr/>
      <dgm:t>
        <a:bodyPr/>
        <a:lstStyle/>
        <a:p>
          <a:endParaRPr lang="hu-HU"/>
        </a:p>
      </dgm:t>
    </dgm:pt>
    <dgm:pt modelId="{40FAD8A4-CC43-4FDA-96B5-1CC42E664A5B}" type="sibTrans" cxnId="{98A631F5-0643-4E56-B818-C0E76BFA29EE}">
      <dgm:prSet/>
      <dgm:spPr/>
      <dgm:t>
        <a:bodyPr/>
        <a:lstStyle/>
        <a:p>
          <a:endParaRPr lang="hu-HU"/>
        </a:p>
      </dgm:t>
    </dgm:pt>
    <dgm:pt modelId="{4BD95710-4698-48DC-99A6-13D1F4569B27}">
      <dgm:prSet phldrT="[Szöveg]"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hu-HU" sz="1800"/>
            <a:t>OD</a:t>
          </a:r>
          <a:endParaRPr lang="hu-HU" sz="1800" dirty="0"/>
        </a:p>
      </dgm:t>
    </dgm:pt>
    <dgm:pt modelId="{63159FBC-8B01-43E8-9636-E3B6DA0FC592}" type="parTrans" cxnId="{EBE17544-2A4D-4FDF-86AE-6FDB8BC586D6}">
      <dgm:prSet>
        <dgm:style>
          <a:lnRef idx="1">
            <a:schemeClr val="accent3"/>
          </a:lnRef>
          <a:fillRef idx="0">
            <a:schemeClr val="accent3"/>
          </a:fillRef>
          <a:effectRef idx="0">
            <a:schemeClr val="accent3"/>
          </a:effectRef>
          <a:fontRef idx="minor">
            <a:schemeClr val="tx1"/>
          </a:fontRef>
        </dgm:style>
      </dgm:prSet>
      <dgm:spPr/>
      <dgm:t>
        <a:bodyPr/>
        <a:lstStyle/>
        <a:p>
          <a:endParaRPr lang="hu-HU"/>
        </a:p>
      </dgm:t>
    </dgm:pt>
    <dgm:pt modelId="{8AECC1EB-0A7B-406E-81B9-C4861129AD41}" type="sibTrans" cxnId="{EBE17544-2A4D-4FDF-86AE-6FDB8BC586D6}">
      <dgm:prSet/>
      <dgm:spPr/>
      <dgm:t>
        <a:bodyPr/>
        <a:lstStyle/>
        <a:p>
          <a:endParaRPr lang="hu-HU"/>
        </a:p>
      </dgm:t>
    </dgm:pt>
    <dgm:pt modelId="{30DB6EDE-DE2E-4895-AAF3-A43513A0CDB4}">
      <dgm:prSet phldrT="[Szöveg]"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hu-HU" sz="1800"/>
            <a:t>FS</a:t>
          </a:r>
          <a:endParaRPr lang="hu-HU" sz="1800" dirty="0"/>
        </a:p>
      </dgm:t>
    </dgm:pt>
    <dgm:pt modelId="{568EA9D2-CDCC-4344-9FE9-619FCC4F1F57}" type="parTrans" cxnId="{1E71F496-4AE3-4D18-88F9-2190F60C09C3}">
      <dgm:prSet>
        <dgm:style>
          <a:lnRef idx="1">
            <a:schemeClr val="accent3"/>
          </a:lnRef>
          <a:fillRef idx="0">
            <a:schemeClr val="accent3"/>
          </a:fillRef>
          <a:effectRef idx="0">
            <a:schemeClr val="accent3"/>
          </a:effectRef>
          <a:fontRef idx="minor">
            <a:schemeClr val="tx1"/>
          </a:fontRef>
        </dgm:style>
      </dgm:prSet>
      <dgm:spPr/>
      <dgm:t>
        <a:bodyPr/>
        <a:lstStyle/>
        <a:p>
          <a:endParaRPr lang="hu-HU"/>
        </a:p>
      </dgm:t>
    </dgm:pt>
    <dgm:pt modelId="{25473523-2C1F-484E-BD44-F65C817BBA04}" type="sibTrans" cxnId="{1E71F496-4AE3-4D18-88F9-2190F60C09C3}">
      <dgm:prSet/>
      <dgm:spPr/>
      <dgm:t>
        <a:bodyPr/>
        <a:lstStyle/>
        <a:p>
          <a:endParaRPr lang="hu-HU"/>
        </a:p>
      </dgm:t>
    </dgm:pt>
    <dgm:pt modelId="{C8355A04-0B17-4DCA-A642-6F24665B59A2}">
      <dgm:prSet phldrT="[Szöveg]"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hu-HU" sz="1800"/>
            <a:t>CS</a:t>
          </a:r>
          <a:endParaRPr lang="hu-HU" sz="1800" dirty="0"/>
        </a:p>
      </dgm:t>
    </dgm:pt>
    <dgm:pt modelId="{12D5F0E5-C651-462F-87BE-DC45C67A0B19}" type="parTrans" cxnId="{7F6A62AB-E168-4656-AA75-5520A9C934E3}">
      <dgm:prSet>
        <dgm:style>
          <a:lnRef idx="1">
            <a:schemeClr val="accent3"/>
          </a:lnRef>
          <a:fillRef idx="0">
            <a:schemeClr val="accent3"/>
          </a:fillRef>
          <a:effectRef idx="0">
            <a:schemeClr val="accent3"/>
          </a:effectRef>
          <a:fontRef idx="minor">
            <a:schemeClr val="tx1"/>
          </a:fontRef>
        </dgm:style>
      </dgm:prSet>
      <dgm:spPr/>
      <dgm:t>
        <a:bodyPr/>
        <a:lstStyle/>
        <a:p>
          <a:endParaRPr lang="hu-HU"/>
        </a:p>
      </dgm:t>
    </dgm:pt>
    <dgm:pt modelId="{29C11167-D7C9-4DCA-9C4A-FC177F0FAED8}" type="sibTrans" cxnId="{7F6A62AB-E168-4656-AA75-5520A9C934E3}">
      <dgm:prSet/>
      <dgm:spPr/>
      <dgm:t>
        <a:bodyPr/>
        <a:lstStyle/>
        <a:p>
          <a:endParaRPr lang="hu-HU"/>
        </a:p>
      </dgm:t>
    </dgm:pt>
    <dgm:pt modelId="{19720F0D-1A95-491C-85CD-D76EBAA4BA33}">
      <dgm:prSet phldrT="[Szöveg]"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hu-HU" sz="1800"/>
            <a:t>EW</a:t>
          </a:r>
          <a:endParaRPr lang="hu-HU" sz="1800" dirty="0"/>
        </a:p>
      </dgm:t>
    </dgm:pt>
    <dgm:pt modelId="{592145EB-A854-405D-A852-0CF0C3384A19}" type="parTrans" cxnId="{F260BECA-5F5B-4CB5-A581-CFB0F38E11D6}">
      <dgm:prSet>
        <dgm:style>
          <a:lnRef idx="1">
            <a:schemeClr val="accent3"/>
          </a:lnRef>
          <a:fillRef idx="0">
            <a:schemeClr val="accent3"/>
          </a:fillRef>
          <a:effectRef idx="0">
            <a:schemeClr val="accent3"/>
          </a:effectRef>
          <a:fontRef idx="minor">
            <a:schemeClr val="tx1"/>
          </a:fontRef>
        </dgm:style>
      </dgm:prSet>
      <dgm:spPr/>
      <dgm:t>
        <a:bodyPr/>
        <a:lstStyle/>
        <a:p>
          <a:endParaRPr lang="hu-HU"/>
        </a:p>
      </dgm:t>
    </dgm:pt>
    <dgm:pt modelId="{0FC51A21-CD10-4706-8B3D-9A9538D328CB}" type="sibTrans" cxnId="{F260BECA-5F5B-4CB5-A581-CFB0F38E11D6}">
      <dgm:prSet/>
      <dgm:spPr/>
      <dgm:t>
        <a:bodyPr/>
        <a:lstStyle/>
        <a:p>
          <a:endParaRPr lang="hu-HU"/>
        </a:p>
      </dgm:t>
    </dgm:pt>
    <dgm:pt modelId="{CE0C1272-8037-4098-97EF-7BC8A9F9196A}">
      <dgm:prSet phldrT="[Szöveg]"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hu-HU" sz="1800"/>
            <a:t>EO</a:t>
          </a:r>
          <a:endParaRPr lang="hu-HU" sz="1800" dirty="0"/>
        </a:p>
      </dgm:t>
    </dgm:pt>
    <dgm:pt modelId="{30676F52-B4C9-4CAA-B957-D6D3D0701215}" type="parTrans" cxnId="{A14A0A40-92F2-4060-95B9-42880524079E}">
      <dgm:prSet>
        <dgm:style>
          <a:lnRef idx="1">
            <a:schemeClr val="accent3"/>
          </a:lnRef>
          <a:fillRef idx="0">
            <a:schemeClr val="accent3"/>
          </a:fillRef>
          <a:effectRef idx="0">
            <a:schemeClr val="accent3"/>
          </a:effectRef>
          <a:fontRef idx="minor">
            <a:schemeClr val="tx1"/>
          </a:fontRef>
        </dgm:style>
      </dgm:prSet>
      <dgm:spPr/>
      <dgm:t>
        <a:bodyPr/>
        <a:lstStyle/>
        <a:p>
          <a:endParaRPr lang="hu-HU"/>
        </a:p>
      </dgm:t>
    </dgm:pt>
    <dgm:pt modelId="{58BF42DD-874F-444C-9FB1-BAD418B62CFD}" type="sibTrans" cxnId="{A14A0A40-92F2-4060-95B9-42880524079E}">
      <dgm:prSet/>
      <dgm:spPr/>
      <dgm:t>
        <a:bodyPr/>
        <a:lstStyle/>
        <a:p>
          <a:endParaRPr lang="hu-HU"/>
        </a:p>
      </dgm:t>
    </dgm:pt>
    <dgm:pt modelId="{1B7FBEEA-13D1-47BE-8375-23856194B60B}">
      <dgm:prSet phldrT="[Szöveg]"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hu-HU" sz="1800"/>
            <a:t>ZC</a:t>
          </a:r>
          <a:endParaRPr lang="hu-HU" sz="1800" dirty="0"/>
        </a:p>
      </dgm:t>
    </dgm:pt>
    <dgm:pt modelId="{D10AD537-A28D-441F-9866-9F43966EDA38}" type="parTrans" cxnId="{7CA08B86-5855-4C36-B73B-99E892C35D70}">
      <dgm:prSet>
        <dgm:style>
          <a:lnRef idx="1">
            <a:schemeClr val="accent3"/>
          </a:lnRef>
          <a:fillRef idx="0">
            <a:schemeClr val="accent3"/>
          </a:fillRef>
          <a:effectRef idx="0">
            <a:schemeClr val="accent3"/>
          </a:effectRef>
          <a:fontRef idx="minor">
            <a:schemeClr val="tx1"/>
          </a:fontRef>
        </dgm:style>
      </dgm:prSet>
      <dgm:spPr/>
      <dgm:t>
        <a:bodyPr/>
        <a:lstStyle/>
        <a:p>
          <a:endParaRPr lang="hu-HU"/>
        </a:p>
      </dgm:t>
    </dgm:pt>
    <dgm:pt modelId="{96AD213D-4CD8-433D-BA3D-16B9DF0D2881}" type="sibTrans" cxnId="{7CA08B86-5855-4C36-B73B-99E892C35D70}">
      <dgm:prSet/>
      <dgm:spPr/>
      <dgm:t>
        <a:bodyPr/>
        <a:lstStyle/>
        <a:p>
          <a:endParaRPr lang="hu-HU"/>
        </a:p>
      </dgm:t>
    </dgm:pt>
    <dgm:pt modelId="{3146CCB2-3514-4289-92BC-89787416B381}" type="pres">
      <dgm:prSet presAssocID="{82541D01-1666-4AD0-BF1F-86171CE98F26}" presName="hierChild1" presStyleCnt="0">
        <dgm:presLayoutVars>
          <dgm:orgChart val="1"/>
          <dgm:chPref val="1"/>
          <dgm:dir/>
          <dgm:animOne val="branch"/>
          <dgm:animLvl val="lvl"/>
          <dgm:resizeHandles/>
        </dgm:presLayoutVars>
      </dgm:prSet>
      <dgm:spPr/>
    </dgm:pt>
    <dgm:pt modelId="{D1864C3D-1D78-4C1B-B097-C04585919D1D}" type="pres">
      <dgm:prSet presAssocID="{ADFFB419-7DAA-43F4-A1CC-BCFC94BA059C}" presName="hierRoot1" presStyleCnt="0">
        <dgm:presLayoutVars>
          <dgm:hierBranch val="init"/>
        </dgm:presLayoutVars>
      </dgm:prSet>
      <dgm:spPr/>
    </dgm:pt>
    <dgm:pt modelId="{1C18BFEB-4437-4EBF-9769-031D3CAE4505}" type="pres">
      <dgm:prSet presAssocID="{ADFFB419-7DAA-43F4-A1CC-BCFC94BA059C}" presName="rootComposite1" presStyleCnt="0"/>
      <dgm:spPr/>
    </dgm:pt>
    <dgm:pt modelId="{CB4888E3-007E-4A0E-9ECB-78E555661454}" type="pres">
      <dgm:prSet presAssocID="{ADFFB419-7DAA-43F4-A1CC-BCFC94BA059C}" presName="rootText1" presStyleLbl="node0" presStyleIdx="0" presStyleCnt="1" custScaleX="218920" custScaleY="169647">
        <dgm:presLayoutVars>
          <dgm:chPref val="3"/>
        </dgm:presLayoutVars>
      </dgm:prSet>
      <dgm:spPr/>
    </dgm:pt>
    <dgm:pt modelId="{422F1B2F-FB4D-46EA-8293-BAB7BA2161EA}" type="pres">
      <dgm:prSet presAssocID="{ADFFB419-7DAA-43F4-A1CC-BCFC94BA059C}" presName="rootConnector1" presStyleLbl="node1" presStyleIdx="0" presStyleCnt="0"/>
      <dgm:spPr/>
    </dgm:pt>
    <dgm:pt modelId="{0511E9BC-A9D9-435B-841C-4DB0137EFC78}" type="pres">
      <dgm:prSet presAssocID="{ADFFB419-7DAA-43F4-A1CC-BCFC94BA059C}" presName="hierChild2" presStyleCnt="0"/>
      <dgm:spPr/>
    </dgm:pt>
    <dgm:pt modelId="{06E01BF8-1DA4-45AF-9F47-5D4A8C92A3FD}" type="pres">
      <dgm:prSet presAssocID="{58A9BF25-EFDA-450B-A682-1F622D4EA536}" presName="Name37" presStyleLbl="parChTrans1D2" presStyleIdx="0" presStyleCnt="3"/>
      <dgm:spPr/>
    </dgm:pt>
    <dgm:pt modelId="{6200460F-B7DA-44AE-995C-5ACB2555F365}" type="pres">
      <dgm:prSet presAssocID="{DB375E77-96BB-4608-884B-EBB73D7CD065}" presName="hierRoot2" presStyleCnt="0">
        <dgm:presLayoutVars>
          <dgm:hierBranch val="init"/>
        </dgm:presLayoutVars>
      </dgm:prSet>
      <dgm:spPr/>
    </dgm:pt>
    <dgm:pt modelId="{5D444761-C1C5-47DC-9FF7-C1D8E9E377D5}" type="pres">
      <dgm:prSet presAssocID="{DB375E77-96BB-4608-884B-EBB73D7CD065}" presName="rootComposite" presStyleCnt="0"/>
      <dgm:spPr/>
    </dgm:pt>
    <dgm:pt modelId="{A8F3938E-22CF-4DFB-8622-0EA0573A1B8F}" type="pres">
      <dgm:prSet presAssocID="{DB375E77-96BB-4608-884B-EBB73D7CD065}" presName="rootText" presStyleLbl="node2" presStyleIdx="0" presStyleCnt="3" custScaleX="168271" custScaleY="145572">
        <dgm:presLayoutVars>
          <dgm:chPref val="3"/>
        </dgm:presLayoutVars>
      </dgm:prSet>
      <dgm:spPr/>
    </dgm:pt>
    <dgm:pt modelId="{4FE43430-C6C8-43D5-AC79-FF0CDFDAB6C0}" type="pres">
      <dgm:prSet presAssocID="{DB375E77-96BB-4608-884B-EBB73D7CD065}" presName="rootConnector" presStyleLbl="node2" presStyleIdx="0" presStyleCnt="3"/>
      <dgm:spPr/>
    </dgm:pt>
    <dgm:pt modelId="{826DF308-8F85-4130-98A8-1B1CBB789AB0}" type="pres">
      <dgm:prSet presAssocID="{DB375E77-96BB-4608-884B-EBB73D7CD065}" presName="hierChild4" presStyleCnt="0"/>
      <dgm:spPr/>
    </dgm:pt>
    <dgm:pt modelId="{CFDA67A2-F16D-4D1E-8987-D03243B0EC7C}" type="pres">
      <dgm:prSet presAssocID="{C5B89024-9AFF-4A1B-B7C6-85B06BDECFEF}" presName="Name37" presStyleLbl="parChTrans1D3" presStyleIdx="0" presStyleCnt="13"/>
      <dgm:spPr/>
    </dgm:pt>
    <dgm:pt modelId="{B14C8EBE-7330-4DA4-AD8E-CB5216DE0706}" type="pres">
      <dgm:prSet presAssocID="{3FEC0F87-16F8-4CF9-A2E3-204F1D41F8B5}" presName="hierRoot2" presStyleCnt="0">
        <dgm:presLayoutVars>
          <dgm:hierBranch val="init"/>
        </dgm:presLayoutVars>
      </dgm:prSet>
      <dgm:spPr/>
    </dgm:pt>
    <dgm:pt modelId="{9DD9353C-F9DC-49D9-86E0-F5A9936D2062}" type="pres">
      <dgm:prSet presAssocID="{3FEC0F87-16F8-4CF9-A2E3-204F1D41F8B5}" presName="rootComposite" presStyleCnt="0"/>
      <dgm:spPr/>
    </dgm:pt>
    <dgm:pt modelId="{552A4816-73A7-484A-A155-34A139F53A40}" type="pres">
      <dgm:prSet presAssocID="{3FEC0F87-16F8-4CF9-A2E3-204F1D41F8B5}" presName="rootText" presStyleLbl="node3" presStyleIdx="0" presStyleCnt="13" custScaleX="53733" custScaleY="63426">
        <dgm:presLayoutVars>
          <dgm:chPref val="3"/>
        </dgm:presLayoutVars>
      </dgm:prSet>
      <dgm:spPr/>
    </dgm:pt>
    <dgm:pt modelId="{25AA977C-AE3A-458B-B5EB-41C199FDA341}" type="pres">
      <dgm:prSet presAssocID="{3FEC0F87-16F8-4CF9-A2E3-204F1D41F8B5}" presName="rootConnector" presStyleLbl="node3" presStyleIdx="0" presStyleCnt="13"/>
      <dgm:spPr/>
    </dgm:pt>
    <dgm:pt modelId="{2B61F308-8F38-41AE-89B7-31EC47CBE791}" type="pres">
      <dgm:prSet presAssocID="{3FEC0F87-16F8-4CF9-A2E3-204F1D41F8B5}" presName="hierChild4" presStyleCnt="0"/>
      <dgm:spPr/>
    </dgm:pt>
    <dgm:pt modelId="{7DF28765-DD12-4525-9FBE-FD5268131951}" type="pres">
      <dgm:prSet presAssocID="{3FEC0F87-16F8-4CF9-A2E3-204F1D41F8B5}" presName="hierChild5" presStyleCnt="0"/>
      <dgm:spPr/>
    </dgm:pt>
    <dgm:pt modelId="{CF006A5C-43F5-4EE9-AC19-A046CE8EDF9D}" type="pres">
      <dgm:prSet presAssocID="{E20E616B-B765-4DB8-9428-7222F91617F5}" presName="Name37" presStyleLbl="parChTrans1D3" presStyleIdx="1" presStyleCnt="13"/>
      <dgm:spPr/>
    </dgm:pt>
    <dgm:pt modelId="{DFEB9D43-633B-4668-B7DB-79EF379F9327}" type="pres">
      <dgm:prSet presAssocID="{5A331E39-CB90-42A2-97AC-89D96D80985C}" presName="hierRoot2" presStyleCnt="0">
        <dgm:presLayoutVars>
          <dgm:hierBranch val="init"/>
        </dgm:presLayoutVars>
      </dgm:prSet>
      <dgm:spPr/>
    </dgm:pt>
    <dgm:pt modelId="{CE618B8B-20F9-45A9-BB2D-C0E9F0E81CEC}" type="pres">
      <dgm:prSet presAssocID="{5A331E39-CB90-42A2-97AC-89D96D80985C}" presName="rootComposite" presStyleCnt="0"/>
      <dgm:spPr/>
    </dgm:pt>
    <dgm:pt modelId="{864D29E4-9EFD-4391-BC51-E4F80DEDA4F5}" type="pres">
      <dgm:prSet presAssocID="{5A331E39-CB90-42A2-97AC-89D96D80985C}" presName="rootText" presStyleLbl="node3" presStyleIdx="1" presStyleCnt="13" custScaleX="53733" custScaleY="63426">
        <dgm:presLayoutVars>
          <dgm:chPref val="3"/>
        </dgm:presLayoutVars>
      </dgm:prSet>
      <dgm:spPr/>
    </dgm:pt>
    <dgm:pt modelId="{BFB83AFA-D3A8-4CC0-ABA4-47D08B67BEDC}" type="pres">
      <dgm:prSet presAssocID="{5A331E39-CB90-42A2-97AC-89D96D80985C}" presName="rootConnector" presStyleLbl="node3" presStyleIdx="1" presStyleCnt="13"/>
      <dgm:spPr/>
    </dgm:pt>
    <dgm:pt modelId="{CF47AD27-958B-46AA-9790-8CC8724A11A5}" type="pres">
      <dgm:prSet presAssocID="{5A331E39-CB90-42A2-97AC-89D96D80985C}" presName="hierChild4" presStyleCnt="0"/>
      <dgm:spPr/>
    </dgm:pt>
    <dgm:pt modelId="{6B4CB2DA-B0AB-47F5-8652-5D6BC52915DF}" type="pres">
      <dgm:prSet presAssocID="{5A331E39-CB90-42A2-97AC-89D96D80985C}" presName="hierChild5" presStyleCnt="0"/>
      <dgm:spPr/>
    </dgm:pt>
    <dgm:pt modelId="{FFEA4146-0014-4871-B714-5F921C41D8DA}" type="pres">
      <dgm:prSet presAssocID="{1393541D-D4D6-4086-9529-DC27A024F952}" presName="Name37" presStyleLbl="parChTrans1D3" presStyleIdx="2" presStyleCnt="13"/>
      <dgm:spPr/>
    </dgm:pt>
    <dgm:pt modelId="{7BD854DC-94EA-473A-8947-B56E4F70AD08}" type="pres">
      <dgm:prSet presAssocID="{A5CE6A33-21D5-4F49-A481-9D0D247F788C}" presName="hierRoot2" presStyleCnt="0">
        <dgm:presLayoutVars>
          <dgm:hierBranch val="init"/>
        </dgm:presLayoutVars>
      </dgm:prSet>
      <dgm:spPr/>
    </dgm:pt>
    <dgm:pt modelId="{B3F4D0A0-AC94-4EF2-8077-F1140AF25E18}" type="pres">
      <dgm:prSet presAssocID="{A5CE6A33-21D5-4F49-A481-9D0D247F788C}" presName="rootComposite" presStyleCnt="0"/>
      <dgm:spPr/>
    </dgm:pt>
    <dgm:pt modelId="{0FD931E0-E6FC-4516-AA0C-4E9673C4FF55}" type="pres">
      <dgm:prSet presAssocID="{A5CE6A33-21D5-4F49-A481-9D0D247F788C}" presName="rootText" presStyleLbl="node3" presStyleIdx="2" presStyleCnt="13" custScaleX="53733" custScaleY="63426">
        <dgm:presLayoutVars>
          <dgm:chPref val="3"/>
        </dgm:presLayoutVars>
      </dgm:prSet>
      <dgm:spPr/>
    </dgm:pt>
    <dgm:pt modelId="{0830A629-6F16-453E-8851-4402711C1408}" type="pres">
      <dgm:prSet presAssocID="{A5CE6A33-21D5-4F49-A481-9D0D247F788C}" presName="rootConnector" presStyleLbl="node3" presStyleIdx="2" presStyleCnt="13"/>
      <dgm:spPr/>
    </dgm:pt>
    <dgm:pt modelId="{013AAC3F-8F22-4D70-BB11-7B2FA73F4BA4}" type="pres">
      <dgm:prSet presAssocID="{A5CE6A33-21D5-4F49-A481-9D0D247F788C}" presName="hierChild4" presStyleCnt="0"/>
      <dgm:spPr/>
    </dgm:pt>
    <dgm:pt modelId="{5DEFD63F-2DAC-48BB-B18F-BF6D9DB40EAA}" type="pres">
      <dgm:prSet presAssocID="{A5CE6A33-21D5-4F49-A481-9D0D247F788C}" presName="hierChild5" presStyleCnt="0"/>
      <dgm:spPr/>
    </dgm:pt>
    <dgm:pt modelId="{560C86FD-DC34-4723-9D05-6AD32290ED17}" type="pres">
      <dgm:prSet presAssocID="{B9C514FD-C31F-42E1-9D8E-9D3AE060518D}" presName="Name37" presStyleLbl="parChTrans1D3" presStyleIdx="3" presStyleCnt="13"/>
      <dgm:spPr/>
    </dgm:pt>
    <dgm:pt modelId="{F6A27DBD-F18C-4AAB-B496-574387832973}" type="pres">
      <dgm:prSet presAssocID="{090574B5-684E-4991-97B2-07C690B0C6C0}" presName="hierRoot2" presStyleCnt="0">
        <dgm:presLayoutVars>
          <dgm:hierBranch val="init"/>
        </dgm:presLayoutVars>
      </dgm:prSet>
      <dgm:spPr/>
    </dgm:pt>
    <dgm:pt modelId="{5ACAFAD9-585A-4D8E-9990-EE62AB340A77}" type="pres">
      <dgm:prSet presAssocID="{090574B5-684E-4991-97B2-07C690B0C6C0}" presName="rootComposite" presStyleCnt="0"/>
      <dgm:spPr/>
    </dgm:pt>
    <dgm:pt modelId="{EFEEE1FB-BE26-47D4-8E39-8F150C754AFA}" type="pres">
      <dgm:prSet presAssocID="{090574B5-684E-4991-97B2-07C690B0C6C0}" presName="rootText" presStyleLbl="node3" presStyleIdx="3" presStyleCnt="13" custScaleX="53733" custScaleY="63426">
        <dgm:presLayoutVars>
          <dgm:chPref val="3"/>
        </dgm:presLayoutVars>
      </dgm:prSet>
      <dgm:spPr/>
    </dgm:pt>
    <dgm:pt modelId="{7B435A22-F94C-42A2-948E-56FAF78305D7}" type="pres">
      <dgm:prSet presAssocID="{090574B5-684E-4991-97B2-07C690B0C6C0}" presName="rootConnector" presStyleLbl="node3" presStyleIdx="3" presStyleCnt="13"/>
      <dgm:spPr/>
    </dgm:pt>
    <dgm:pt modelId="{6A2F52C7-66C6-43CB-8179-7AFA9B8069F8}" type="pres">
      <dgm:prSet presAssocID="{090574B5-684E-4991-97B2-07C690B0C6C0}" presName="hierChild4" presStyleCnt="0"/>
      <dgm:spPr/>
    </dgm:pt>
    <dgm:pt modelId="{ADFE379B-619F-45D7-9B01-055FEC5CB80C}" type="pres">
      <dgm:prSet presAssocID="{090574B5-684E-4991-97B2-07C690B0C6C0}" presName="hierChild5" presStyleCnt="0"/>
      <dgm:spPr/>
    </dgm:pt>
    <dgm:pt modelId="{2304AE63-19D5-40B6-90DC-002026CB0D3D}" type="pres">
      <dgm:prSet presAssocID="{5E06DB81-7693-46C9-95AC-97EAC722A34F}" presName="Name37" presStyleLbl="parChTrans1D3" presStyleIdx="4" presStyleCnt="13"/>
      <dgm:spPr/>
    </dgm:pt>
    <dgm:pt modelId="{42763DF8-BA2B-46F4-8794-B3B9B3B7893D}" type="pres">
      <dgm:prSet presAssocID="{2655191F-AD0F-48CA-8467-04E4F6145972}" presName="hierRoot2" presStyleCnt="0">
        <dgm:presLayoutVars>
          <dgm:hierBranch val="init"/>
        </dgm:presLayoutVars>
      </dgm:prSet>
      <dgm:spPr/>
    </dgm:pt>
    <dgm:pt modelId="{4153EC2A-9DBD-46D4-B6AA-33F85C23A1E8}" type="pres">
      <dgm:prSet presAssocID="{2655191F-AD0F-48CA-8467-04E4F6145972}" presName="rootComposite" presStyleCnt="0"/>
      <dgm:spPr/>
    </dgm:pt>
    <dgm:pt modelId="{CF03A041-BE44-4168-B2F8-819034E4D74F}" type="pres">
      <dgm:prSet presAssocID="{2655191F-AD0F-48CA-8467-04E4F6145972}" presName="rootText" presStyleLbl="node3" presStyleIdx="4" presStyleCnt="13" custScaleX="53733" custScaleY="63426">
        <dgm:presLayoutVars>
          <dgm:chPref val="3"/>
        </dgm:presLayoutVars>
      </dgm:prSet>
      <dgm:spPr/>
    </dgm:pt>
    <dgm:pt modelId="{E41976AD-93B9-4C95-969A-AD3EC5BF447D}" type="pres">
      <dgm:prSet presAssocID="{2655191F-AD0F-48CA-8467-04E4F6145972}" presName="rootConnector" presStyleLbl="node3" presStyleIdx="4" presStyleCnt="13"/>
      <dgm:spPr/>
    </dgm:pt>
    <dgm:pt modelId="{7BC2490E-9666-4459-A95F-A7514B0687F5}" type="pres">
      <dgm:prSet presAssocID="{2655191F-AD0F-48CA-8467-04E4F6145972}" presName="hierChild4" presStyleCnt="0"/>
      <dgm:spPr/>
    </dgm:pt>
    <dgm:pt modelId="{9D3719A5-FD2E-4F7F-882F-1DDA8B74AC95}" type="pres">
      <dgm:prSet presAssocID="{2655191F-AD0F-48CA-8467-04E4F6145972}" presName="hierChild5" presStyleCnt="0"/>
      <dgm:spPr/>
    </dgm:pt>
    <dgm:pt modelId="{84AF1285-4023-477A-8D6E-1A1D98299000}" type="pres">
      <dgm:prSet presAssocID="{DB375E77-96BB-4608-884B-EBB73D7CD065}" presName="hierChild5" presStyleCnt="0"/>
      <dgm:spPr/>
    </dgm:pt>
    <dgm:pt modelId="{BC49B4AE-E824-46BE-B972-C042E5F336A6}" type="pres">
      <dgm:prSet presAssocID="{4A5FB266-4EF6-4FB3-9010-4F70092E6D76}" presName="Name37" presStyleLbl="parChTrans1D2" presStyleIdx="1" presStyleCnt="3"/>
      <dgm:spPr/>
    </dgm:pt>
    <dgm:pt modelId="{33563CAD-0575-44D3-9272-4E972C2A0420}" type="pres">
      <dgm:prSet presAssocID="{74E8E7E0-364C-49A4-A9E1-6F59AE01095C}" presName="hierRoot2" presStyleCnt="0">
        <dgm:presLayoutVars>
          <dgm:hierBranch val="init"/>
        </dgm:presLayoutVars>
      </dgm:prSet>
      <dgm:spPr/>
    </dgm:pt>
    <dgm:pt modelId="{E4C060FB-9C06-4B39-9569-89171FC9E800}" type="pres">
      <dgm:prSet presAssocID="{74E8E7E0-364C-49A4-A9E1-6F59AE01095C}" presName="rootComposite" presStyleCnt="0"/>
      <dgm:spPr/>
    </dgm:pt>
    <dgm:pt modelId="{2B277049-1419-4340-BCB5-321B4CFAAD22}" type="pres">
      <dgm:prSet presAssocID="{74E8E7E0-364C-49A4-A9E1-6F59AE01095C}" presName="rootText" presStyleLbl="node2" presStyleIdx="1" presStyleCnt="3" custScaleX="168271" custScaleY="145572">
        <dgm:presLayoutVars>
          <dgm:chPref val="3"/>
        </dgm:presLayoutVars>
      </dgm:prSet>
      <dgm:spPr/>
    </dgm:pt>
    <dgm:pt modelId="{0936638B-199D-4AF9-97FD-7721A7F3CD68}" type="pres">
      <dgm:prSet presAssocID="{74E8E7E0-364C-49A4-A9E1-6F59AE01095C}" presName="rootConnector" presStyleLbl="node2" presStyleIdx="1" presStyleCnt="3"/>
      <dgm:spPr/>
    </dgm:pt>
    <dgm:pt modelId="{E6291C2D-D864-40B2-9D95-EC56B51F8E85}" type="pres">
      <dgm:prSet presAssocID="{74E8E7E0-364C-49A4-A9E1-6F59AE01095C}" presName="hierChild4" presStyleCnt="0"/>
      <dgm:spPr/>
    </dgm:pt>
    <dgm:pt modelId="{41EA4EFE-0BA3-45D1-A708-FD62D2F8CC8E}" type="pres">
      <dgm:prSet presAssocID="{4BFFC1B5-16D2-4CBE-8835-63891F6016B8}" presName="Name37" presStyleLbl="parChTrans1D3" presStyleIdx="5" presStyleCnt="13"/>
      <dgm:spPr/>
    </dgm:pt>
    <dgm:pt modelId="{7968E979-8956-4ECC-AD36-6D2B2ACAC417}" type="pres">
      <dgm:prSet presAssocID="{B7FB278B-CBCE-4E44-87F4-D2D2303746D1}" presName="hierRoot2" presStyleCnt="0">
        <dgm:presLayoutVars>
          <dgm:hierBranch val="init"/>
        </dgm:presLayoutVars>
      </dgm:prSet>
      <dgm:spPr/>
    </dgm:pt>
    <dgm:pt modelId="{E5A86FFF-287D-49FB-8437-88D0891D2F1C}" type="pres">
      <dgm:prSet presAssocID="{B7FB278B-CBCE-4E44-87F4-D2D2303746D1}" presName="rootComposite" presStyleCnt="0"/>
      <dgm:spPr/>
    </dgm:pt>
    <dgm:pt modelId="{12ED0557-64D6-49E2-A379-31F7D5F850A4}" type="pres">
      <dgm:prSet presAssocID="{B7FB278B-CBCE-4E44-87F4-D2D2303746D1}" presName="rootText" presStyleLbl="node3" presStyleIdx="5" presStyleCnt="13" custScaleX="53733" custScaleY="63426">
        <dgm:presLayoutVars>
          <dgm:chPref val="3"/>
        </dgm:presLayoutVars>
      </dgm:prSet>
      <dgm:spPr/>
    </dgm:pt>
    <dgm:pt modelId="{C8759E7C-A3C8-48F9-B163-3E5B2DD180E0}" type="pres">
      <dgm:prSet presAssocID="{B7FB278B-CBCE-4E44-87F4-D2D2303746D1}" presName="rootConnector" presStyleLbl="node3" presStyleIdx="5" presStyleCnt="13"/>
      <dgm:spPr/>
    </dgm:pt>
    <dgm:pt modelId="{DE670046-C804-4D58-9E05-B6DD88D8DD76}" type="pres">
      <dgm:prSet presAssocID="{B7FB278B-CBCE-4E44-87F4-D2D2303746D1}" presName="hierChild4" presStyleCnt="0"/>
      <dgm:spPr/>
    </dgm:pt>
    <dgm:pt modelId="{6C79DFA0-C061-41C1-B562-63886D188F93}" type="pres">
      <dgm:prSet presAssocID="{B7FB278B-CBCE-4E44-87F4-D2D2303746D1}" presName="hierChild5" presStyleCnt="0"/>
      <dgm:spPr/>
    </dgm:pt>
    <dgm:pt modelId="{156F1859-E64E-41D5-82AC-580FCB2EC9E7}" type="pres">
      <dgm:prSet presAssocID="{63159FBC-8B01-43E8-9636-E3B6DA0FC592}" presName="Name37" presStyleLbl="parChTrans1D3" presStyleIdx="6" presStyleCnt="13"/>
      <dgm:spPr/>
    </dgm:pt>
    <dgm:pt modelId="{25A86DEE-8E74-46BD-88D5-C72FCF486D35}" type="pres">
      <dgm:prSet presAssocID="{4BD95710-4698-48DC-99A6-13D1F4569B27}" presName="hierRoot2" presStyleCnt="0">
        <dgm:presLayoutVars>
          <dgm:hierBranch val="init"/>
        </dgm:presLayoutVars>
      </dgm:prSet>
      <dgm:spPr/>
    </dgm:pt>
    <dgm:pt modelId="{87A4879F-C12B-49A5-976E-01AAE500C12F}" type="pres">
      <dgm:prSet presAssocID="{4BD95710-4698-48DC-99A6-13D1F4569B27}" presName="rootComposite" presStyleCnt="0"/>
      <dgm:spPr/>
    </dgm:pt>
    <dgm:pt modelId="{F1EFCB77-5215-40BB-9832-6BB79CB7A8B5}" type="pres">
      <dgm:prSet presAssocID="{4BD95710-4698-48DC-99A6-13D1F4569B27}" presName="rootText" presStyleLbl="node3" presStyleIdx="6" presStyleCnt="13" custScaleX="53733" custScaleY="63426">
        <dgm:presLayoutVars>
          <dgm:chPref val="3"/>
        </dgm:presLayoutVars>
      </dgm:prSet>
      <dgm:spPr/>
    </dgm:pt>
    <dgm:pt modelId="{EC2B195D-9D8A-4F26-8478-A0FE5A5666C3}" type="pres">
      <dgm:prSet presAssocID="{4BD95710-4698-48DC-99A6-13D1F4569B27}" presName="rootConnector" presStyleLbl="node3" presStyleIdx="6" presStyleCnt="13"/>
      <dgm:spPr/>
    </dgm:pt>
    <dgm:pt modelId="{26EC00BA-E355-4B3A-8212-3B20EBF8AA38}" type="pres">
      <dgm:prSet presAssocID="{4BD95710-4698-48DC-99A6-13D1F4569B27}" presName="hierChild4" presStyleCnt="0"/>
      <dgm:spPr/>
    </dgm:pt>
    <dgm:pt modelId="{7035A881-DE2A-4685-B9F7-80AF54BB618F}" type="pres">
      <dgm:prSet presAssocID="{4BD95710-4698-48DC-99A6-13D1F4569B27}" presName="hierChild5" presStyleCnt="0"/>
      <dgm:spPr/>
    </dgm:pt>
    <dgm:pt modelId="{8F6353F9-53F0-4C1A-A7A2-F14AAD7281BD}" type="pres">
      <dgm:prSet presAssocID="{568EA9D2-CDCC-4344-9FE9-619FCC4F1F57}" presName="Name37" presStyleLbl="parChTrans1D3" presStyleIdx="7" presStyleCnt="13"/>
      <dgm:spPr/>
    </dgm:pt>
    <dgm:pt modelId="{B2A87D55-17A0-47EE-9895-951ABD9240B5}" type="pres">
      <dgm:prSet presAssocID="{30DB6EDE-DE2E-4895-AAF3-A43513A0CDB4}" presName="hierRoot2" presStyleCnt="0">
        <dgm:presLayoutVars>
          <dgm:hierBranch val="init"/>
        </dgm:presLayoutVars>
      </dgm:prSet>
      <dgm:spPr/>
    </dgm:pt>
    <dgm:pt modelId="{56C6C260-1937-4902-A86B-AF7E81D290FA}" type="pres">
      <dgm:prSet presAssocID="{30DB6EDE-DE2E-4895-AAF3-A43513A0CDB4}" presName="rootComposite" presStyleCnt="0"/>
      <dgm:spPr/>
    </dgm:pt>
    <dgm:pt modelId="{62451927-6871-438B-98AC-651630904DA4}" type="pres">
      <dgm:prSet presAssocID="{30DB6EDE-DE2E-4895-AAF3-A43513A0CDB4}" presName="rootText" presStyleLbl="node3" presStyleIdx="7" presStyleCnt="13" custScaleX="53733" custScaleY="63426">
        <dgm:presLayoutVars>
          <dgm:chPref val="3"/>
        </dgm:presLayoutVars>
      </dgm:prSet>
      <dgm:spPr/>
    </dgm:pt>
    <dgm:pt modelId="{D54467E8-E577-4661-88A6-EE7054AD4008}" type="pres">
      <dgm:prSet presAssocID="{30DB6EDE-DE2E-4895-AAF3-A43513A0CDB4}" presName="rootConnector" presStyleLbl="node3" presStyleIdx="7" presStyleCnt="13"/>
      <dgm:spPr/>
    </dgm:pt>
    <dgm:pt modelId="{84EEFCB6-FA45-4F5F-A2D1-5620CE6E888A}" type="pres">
      <dgm:prSet presAssocID="{30DB6EDE-DE2E-4895-AAF3-A43513A0CDB4}" presName="hierChild4" presStyleCnt="0"/>
      <dgm:spPr/>
    </dgm:pt>
    <dgm:pt modelId="{2B27E889-4455-4567-A138-17BCBF3820D1}" type="pres">
      <dgm:prSet presAssocID="{30DB6EDE-DE2E-4895-AAF3-A43513A0CDB4}" presName="hierChild5" presStyleCnt="0"/>
      <dgm:spPr/>
    </dgm:pt>
    <dgm:pt modelId="{50C6533E-69A1-40A0-B4F0-60DFED768A3B}" type="pres">
      <dgm:prSet presAssocID="{12D5F0E5-C651-462F-87BE-DC45C67A0B19}" presName="Name37" presStyleLbl="parChTrans1D3" presStyleIdx="8" presStyleCnt="13"/>
      <dgm:spPr/>
    </dgm:pt>
    <dgm:pt modelId="{8A606904-3F64-4365-919F-B7367ED4F0A4}" type="pres">
      <dgm:prSet presAssocID="{C8355A04-0B17-4DCA-A642-6F24665B59A2}" presName="hierRoot2" presStyleCnt="0">
        <dgm:presLayoutVars>
          <dgm:hierBranch val="init"/>
        </dgm:presLayoutVars>
      </dgm:prSet>
      <dgm:spPr/>
    </dgm:pt>
    <dgm:pt modelId="{1A577124-D672-4101-BCF7-7AB4C0CD40AB}" type="pres">
      <dgm:prSet presAssocID="{C8355A04-0B17-4DCA-A642-6F24665B59A2}" presName="rootComposite" presStyleCnt="0"/>
      <dgm:spPr/>
    </dgm:pt>
    <dgm:pt modelId="{888B5C62-E398-482F-9FC2-BAF5866C8640}" type="pres">
      <dgm:prSet presAssocID="{C8355A04-0B17-4DCA-A642-6F24665B59A2}" presName="rootText" presStyleLbl="node3" presStyleIdx="8" presStyleCnt="13" custScaleX="53733" custScaleY="63426">
        <dgm:presLayoutVars>
          <dgm:chPref val="3"/>
        </dgm:presLayoutVars>
      </dgm:prSet>
      <dgm:spPr/>
    </dgm:pt>
    <dgm:pt modelId="{466216C5-16D4-419E-BB3A-892A8BBFD18B}" type="pres">
      <dgm:prSet presAssocID="{C8355A04-0B17-4DCA-A642-6F24665B59A2}" presName="rootConnector" presStyleLbl="node3" presStyleIdx="8" presStyleCnt="13"/>
      <dgm:spPr/>
    </dgm:pt>
    <dgm:pt modelId="{F7213494-3C82-4D1A-961B-261BE3C8178B}" type="pres">
      <dgm:prSet presAssocID="{C8355A04-0B17-4DCA-A642-6F24665B59A2}" presName="hierChild4" presStyleCnt="0"/>
      <dgm:spPr/>
    </dgm:pt>
    <dgm:pt modelId="{646322E3-EA3D-4596-9516-51571840ABCA}" type="pres">
      <dgm:prSet presAssocID="{C8355A04-0B17-4DCA-A642-6F24665B59A2}" presName="hierChild5" presStyleCnt="0"/>
      <dgm:spPr/>
    </dgm:pt>
    <dgm:pt modelId="{84D3E6D4-3F16-4DFB-B451-A40E2C157ADF}" type="pres">
      <dgm:prSet presAssocID="{592145EB-A854-405D-A852-0CF0C3384A19}" presName="Name37" presStyleLbl="parChTrans1D3" presStyleIdx="9" presStyleCnt="13"/>
      <dgm:spPr/>
    </dgm:pt>
    <dgm:pt modelId="{C3B8F9C8-266E-47A6-AF0A-A16264F6C9FA}" type="pres">
      <dgm:prSet presAssocID="{19720F0D-1A95-491C-85CD-D76EBAA4BA33}" presName="hierRoot2" presStyleCnt="0">
        <dgm:presLayoutVars>
          <dgm:hierBranch val="init"/>
        </dgm:presLayoutVars>
      </dgm:prSet>
      <dgm:spPr/>
    </dgm:pt>
    <dgm:pt modelId="{CB531109-FA4D-402C-A20B-AD78053E9B24}" type="pres">
      <dgm:prSet presAssocID="{19720F0D-1A95-491C-85CD-D76EBAA4BA33}" presName="rootComposite" presStyleCnt="0"/>
      <dgm:spPr/>
    </dgm:pt>
    <dgm:pt modelId="{2BD294C7-25A4-42BC-A11C-31552ECAFD6E}" type="pres">
      <dgm:prSet presAssocID="{19720F0D-1A95-491C-85CD-D76EBAA4BA33}" presName="rootText" presStyleLbl="node3" presStyleIdx="9" presStyleCnt="13" custScaleX="53733" custScaleY="63426">
        <dgm:presLayoutVars>
          <dgm:chPref val="3"/>
        </dgm:presLayoutVars>
      </dgm:prSet>
      <dgm:spPr/>
    </dgm:pt>
    <dgm:pt modelId="{F8DF2D00-2A88-4C66-9021-1839A34FE80D}" type="pres">
      <dgm:prSet presAssocID="{19720F0D-1A95-491C-85CD-D76EBAA4BA33}" presName="rootConnector" presStyleLbl="node3" presStyleIdx="9" presStyleCnt="13"/>
      <dgm:spPr/>
    </dgm:pt>
    <dgm:pt modelId="{3FC486A2-9694-4363-811E-3A36C2122719}" type="pres">
      <dgm:prSet presAssocID="{19720F0D-1A95-491C-85CD-D76EBAA4BA33}" presName="hierChild4" presStyleCnt="0"/>
      <dgm:spPr/>
    </dgm:pt>
    <dgm:pt modelId="{87C713C0-09BD-49F8-8CDD-93609250326C}" type="pres">
      <dgm:prSet presAssocID="{19720F0D-1A95-491C-85CD-D76EBAA4BA33}" presName="hierChild5" presStyleCnt="0"/>
      <dgm:spPr/>
    </dgm:pt>
    <dgm:pt modelId="{B7756DD7-47CC-46A8-AB9F-17ADE8515CDC}" type="pres">
      <dgm:prSet presAssocID="{30676F52-B4C9-4CAA-B957-D6D3D0701215}" presName="Name37" presStyleLbl="parChTrans1D3" presStyleIdx="10" presStyleCnt="13"/>
      <dgm:spPr/>
    </dgm:pt>
    <dgm:pt modelId="{90ABCC0F-5016-414D-87F8-A7F08239F80F}" type="pres">
      <dgm:prSet presAssocID="{CE0C1272-8037-4098-97EF-7BC8A9F9196A}" presName="hierRoot2" presStyleCnt="0">
        <dgm:presLayoutVars>
          <dgm:hierBranch val="init"/>
        </dgm:presLayoutVars>
      </dgm:prSet>
      <dgm:spPr/>
    </dgm:pt>
    <dgm:pt modelId="{E04FEE7D-0175-4DEA-A843-9678558F1489}" type="pres">
      <dgm:prSet presAssocID="{CE0C1272-8037-4098-97EF-7BC8A9F9196A}" presName="rootComposite" presStyleCnt="0"/>
      <dgm:spPr/>
    </dgm:pt>
    <dgm:pt modelId="{CC9EA63B-5A42-4C02-99BA-0DC08C7877D7}" type="pres">
      <dgm:prSet presAssocID="{CE0C1272-8037-4098-97EF-7BC8A9F9196A}" presName="rootText" presStyleLbl="node3" presStyleIdx="10" presStyleCnt="13" custScaleX="53733" custScaleY="63426">
        <dgm:presLayoutVars>
          <dgm:chPref val="3"/>
        </dgm:presLayoutVars>
      </dgm:prSet>
      <dgm:spPr/>
    </dgm:pt>
    <dgm:pt modelId="{B725081A-AECE-486F-BA72-7FF8A25C4986}" type="pres">
      <dgm:prSet presAssocID="{CE0C1272-8037-4098-97EF-7BC8A9F9196A}" presName="rootConnector" presStyleLbl="node3" presStyleIdx="10" presStyleCnt="13"/>
      <dgm:spPr/>
    </dgm:pt>
    <dgm:pt modelId="{59736198-2409-4862-8E84-DE22AE2179DF}" type="pres">
      <dgm:prSet presAssocID="{CE0C1272-8037-4098-97EF-7BC8A9F9196A}" presName="hierChild4" presStyleCnt="0"/>
      <dgm:spPr/>
    </dgm:pt>
    <dgm:pt modelId="{7827D07E-1F42-4032-9A6D-12DA11C262AD}" type="pres">
      <dgm:prSet presAssocID="{CE0C1272-8037-4098-97EF-7BC8A9F9196A}" presName="hierChild5" presStyleCnt="0"/>
      <dgm:spPr/>
    </dgm:pt>
    <dgm:pt modelId="{444C7883-634C-480C-97A2-4B88618A6C92}" type="pres">
      <dgm:prSet presAssocID="{74E8E7E0-364C-49A4-A9E1-6F59AE01095C}" presName="hierChild5" presStyleCnt="0"/>
      <dgm:spPr/>
    </dgm:pt>
    <dgm:pt modelId="{965DFD18-109D-43BF-B366-C7900D6BDF54}" type="pres">
      <dgm:prSet presAssocID="{D89BAACD-B079-43C0-87F0-A2268B1CCA15}" presName="Name37" presStyleLbl="parChTrans1D2" presStyleIdx="2" presStyleCnt="3"/>
      <dgm:spPr/>
    </dgm:pt>
    <dgm:pt modelId="{40F5AA11-09B2-4B3B-A98A-55BBB1905FE6}" type="pres">
      <dgm:prSet presAssocID="{D928A7A1-4179-4510-A227-1AC7EE40EF04}" presName="hierRoot2" presStyleCnt="0">
        <dgm:presLayoutVars>
          <dgm:hierBranch val="init"/>
        </dgm:presLayoutVars>
      </dgm:prSet>
      <dgm:spPr/>
    </dgm:pt>
    <dgm:pt modelId="{BF919F25-D569-4F61-9230-9803A5BA1759}" type="pres">
      <dgm:prSet presAssocID="{D928A7A1-4179-4510-A227-1AC7EE40EF04}" presName="rootComposite" presStyleCnt="0"/>
      <dgm:spPr/>
    </dgm:pt>
    <dgm:pt modelId="{56D01ED7-FC0D-468D-B90A-D3262B435254}" type="pres">
      <dgm:prSet presAssocID="{D928A7A1-4179-4510-A227-1AC7EE40EF04}" presName="rootText" presStyleLbl="node2" presStyleIdx="2" presStyleCnt="3" custScaleX="168271" custScaleY="145572">
        <dgm:presLayoutVars>
          <dgm:chPref val="3"/>
        </dgm:presLayoutVars>
      </dgm:prSet>
      <dgm:spPr/>
    </dgm:pt>
    <dgm:pt modelId="{59D5E3A9-CBD1-422A-834C-34D0222441F8}" type="pres">
      <dgm:prSet presAssocID="{D928A7A1-4179-4510-A227-1AC7EE40EF04}" presName="rootConnector" presStyleLbl="node2" presStyleIdx="2" presStyleCnt="3"/>
      <dgm:spPr/>
    </dgm:pt>
    <dgm:pt modelId="{C7F009B0-1A7C-4996-B119-BCDCB982DB2F}" type="pres">
      <dgm:prSet presAssocID="{D928A7A1-4179-4510-A227-1AC7EE40EF04}" presName="hierChild4" presStyleCnt="0"/>
      <dgm:spPr/>
    </dgm:pt>
    <dgm:pt modelId="{55EAFB6E-BD89-4279-9EB9-8D35151A2BEB}" type="pres">
      <dgm:prSet presAssocID="{07A29FD0-7C69-4241-9ECB-F89E7A749746}" presName="Name37" presStyleLbl="parChTrans1D3" presStyleIdx="11" presStyleCnt="13"/>
      <dgm:spPr/>
    </dgm:pt>
    <dgm:pt modelId="{A036B198-9FAE-4FD2-8D63-634B6393B030}" type="pres">
      <dgm:prSet presAssocID="{9F3C5D19-4A05-426E-A1F0-0C93A06F0713}" presName="hierRoot2" presStyleCnt="0">
        <dgm:presLayoutVars>
          <dgm:hierBranch val="init"/>
        </dgm:presLayoutVars>
      </dgm:prSet>
      <dgm:spPr/>
    </dgm:pt>
    <dgm:pt modelId="{BCDDF94F-6E6C-44E6-AE38-9AFB1C6C29D6}" type="pres">
      <dgm:prSet presAssocID="{9F3C5D19-4A05-426E-A1F0-0C93A06F0713}" presName="rootComposite" presStyleCnt="0"/>
      <dgm:spPr/>
    </dgm:pt>
    <dgm:pt modelId="{68234C4F-FE30-4316-BDD0-ACC028652D85}" type="pres">
      <dgm:prSet presAssocID="{9F3C5D19-4A05-426E-A1F0-0C93A06F0713}" presName="rootText" presStyleLbl="node3" presStyleIdx="11" presStyleCnt="13" custScaleX="53733" custScaleY="63426">
        <dgm:presLayoutVars>
          <dgm:chPref val="3"/>
        </dgm:presLayoutVars>
      </dgm:prSet>
      <dgm:spPr/>
    </dgm:pt>
    <dgm:pt modelId="{1FF856D0-F425-4958-BE2E-AC2DDE12E681}" type="pres">
      <dgm:prSet presAssocID="{9F3C5D19-4A05-426E-A1F0-0C93A06F0713}" presName="rootConnector" presStyleLbl="node3" presStyleIdx="11" presStyleCnt="13"/>
      <dgm:spPr/>
    </dgm:pt>
    <dgm:pt modelId="{D71F7104-170F-4A9C-A767-D17270A3EE0B}" type="pres">
      <dgm:prSet presAssocID="{9F3C5D19-4A05-426E-A1F0-0C93A06F0713}" presName="hierChild4" presStyleCnt="0"/>
      <dgm:spPr/>
    </dgm:pt>
    <dgm:pt modelId="{E29D4E54-17E0-4EAA-9023-146729252CCA}" type="pres">
      <dgm:prSet presAssocID="{9F3C5D19-4A05-426E-A1F0-0C93A06F0713}" presName="hierChild5" presStyleCnt="0"/>
      <dgm:spPr/>
    </dgm:pt>
    <dgm:pt modelId="{7A75AD21-BD28-410D-8DC9-FC453F0903CE}" type="pres">
      <dgm:prSet presAssocID="{D10AD537-A28D-441F-9866-9F43966EDA38}" presName="Name37" presStyleLbl="parChTrans1D3" presStyleIdx="12" presStyleCnt="13"/>
      <dgm:spPr/>
    </dgm:pt>
    <dgm:pt modelId="{4564D458-9591-4752-A993-6A533800CFF9}" type="pres">
      <dgm:prSet presAssocID="{1B7FBEEA-13D1-47BE-8375-23856194B60B}" presName="hierRoot2" presStyleCnt="0">
        <dgm:presLayoutVars>
          <dgm:hierBranch val="init"/>
        </dgm:presLayoutVars>
      </dgm:prSet>
      <dgm:spPr/>
    </dgm:pt>
    <dgm:pt modelId="{A17B452B-F0F0-4D32-ABFA-A2D1B39AC4E3}" type="pres">
      <dgm:prSet presAssocID="{1B7FBEEA-13D1-47BE-8375-23856194B60B}" presName="rootComposite" presStyleCnt="0"/>
      <dgm:spPr/>
    </dgm:pt>
    <dgm:pt modelId="{DD6675A2-730B-41BE-90B9-D395BB36491E}" type="pres">
      <dgm:prSet presAssocID="{1B7FBEEA-13D1-47BE-8375-23856194B60B}" presName="rootText" presStyleLbl="node3" presStyleIdx="12" presStyleCnt="13" custScaleX="53733" custScaleY="63426">
        <dgm:presLayoutVars>
          <dgm:chPref val="3"/>
        </dgm:presLayoutVars>
      </dgm:prSet>
      <dgm:spPr/>
    </dgm:pt>
    <dgm:pt modelId="{DAEB9E31-BB55-455E-9BE4-023CEF1D2168}" type="pres">
      <dgm:prSet presAssocID="{1B7FBEEA-13D1-47BE-8375-23856194B60B}" presName="rootConnector" presStyleLbl="node3" presStyleIdx="12" presStyleCnt="13"/>
      <dgm:spPr/>
    </dgm:pt>
    <dgm:pt modelId="{BB265B5F-9474-4E48-910D-376DDED16A0D}" type="pres">
      <dgm:prSet presAssocID="{1B7FBEEA-13D1-47BE-8375-23856194B60B}" presName="hierChild4" presStyleCnt="0"/>
      <dgm:spPr/>
    </dgm:pt>
    <dgm:pt modelId="{20D461CB-B5BC-4CCA-8DD4-988C3771DC16}" type="pres">
      <dgm:prSet presAssocID="{1B7FBEEA-13D1-47BE-8375-23856194B60B}" presName="hierChild5" presStyleCnt="0"/>
      <dgm:spPr/>
    </dgm:pt>
    <dgm:pt modelId="{5EED9FEC-3B79-44FB-8271-1E990CF0B15F}" type="pres">
      <dgm:prSet presAssocID="{D928A7A1-4179-4510-A227-1AC7EE40EF04}" presName="hierChild5" presStyleCnt="0"/>
      <dgm:spPr/>
    </dgm:pt>
    <dgm:pt modelId="{BAD0FF30-CCE4-4773-B00F-80FB01D70DF9}" type="pres">
      <dgm:prSet presAssocID="{ADFFB419-7DAA-43F4-A1CC-BCFC94BA059C}" presName="hierChild3" presStyleCnt="0"/>
      <dgm:spPr/>
    </dgm:pt>
  </dgm:ptLst>
  <dgm:cxnLst>
    <dgm:cxn modelId="{2BC5EE04-61BA-48AE-864C-07117D2F20A2}" type="presOf" srcId="{D928A7A1-4179-4510-A227-1AC7EE40EF04}" destId="{56D01ED7-FC0D-468D-B90A-D3262B435254}" srcOrd="0" destOrd="0" presId="urn:microsoft.com/office/officeart/2005/8/layout/orgChart1"/>
    <dgm:cxn modelId="{DA1D8D07-7FC4-4CB7-BB97-E6AEFDF79DD5}" srcId="{D928A7A1-4179-4510-A227-1AC7EE40EF04}" destId="{9F3C5D19-4A05-426E-A1F0-0C93A06F0713}" srcOrd="0" destOrd="0" parTransId="{07A29FD0-7C69-4241-9ECB-F89E7A749746}" sibTransId="{D3059BF4-5DEC-4701-9E7B-14F2DABBC6B2}"/>
    <dgm:cxn modelId="{1D080809-F68E-4B9C-8B99-41D7F1BE59D5}" type="presOf" srcId="{19720F0D-1A95-491C-85CD-D76EBAA4BA33}" destId="{F8DF2D00-2A88-4C66-9021-1839A34FE80D}" srcOrd="1" destOrd="0" presId="urn:microsoft.com/office/officeart/2005/8/layout/orgChart1"/>
    <dgm:cxn modelId="{77173C0F-22BC-4E06-9870-26CC5E2493EA}" srcId="{DB375E77-96BB-4608-884B-EBB73D7CD065}" destId="{A5CE6A33-21D5-4F49-A481-9D0D247F788C}" srcOrd="2" destOrd="0" parTransId="{1393541D-D4D6-4086-9529-DC27A024F952}" sibTransId="{841E69EC-FB29-4154-BB4F-42DB4C377EB2}"/>
    <dgm:cxn modelId="{E2ED2715-5DFE-49FF-BE8A-AB0E2E276AD3}" type="presOf" srcId="{5E06DB81-7693-46C9-95AC-97EAC722A34F}" destId="{2304AE63-19D5-40B6-90DC-002026CB0D3D}" srcOrd="0" destOrd="0" presId="urn:microsoft.com/office/officeart/2005/8/layout/orgChart1"/>
    <dgm:cxn modelId="{01A0E019-2F13-489D-9E3E-66794BFAFE87}" srcId="{DB375E77-96BB-4608-884B-EBB73D7CD065}" destId="{5A331E39-CB90-42A2-97AC-89D96D80985C}" srcOrd="1" destOrd="0" parTransId="{E20E616B-B765-4DB8-9428-7222F91617F5}" sibTransId="{16594115-EF7F-4F87-9852-4A54720433FB}"/>
    <dgm:cxn modelId="{1CD30B21-98F8-494A-AA73-3E66334FAEA9}" type="presOf" srcId="{9F3C5D19-4A05-426E-A1F0-0C93A06F0713}" destId="{1FF856D0-F425-4958-BE2E-AC2DDE12E681}" srcOrd="1" destOrd="0" presId="urn:microsoft.com/office/officeart/2005/8/layout/orgChart1"/>
    <dgm:cxn modelId="{B4F9A524-B93E-40F5-8498-744F5811B047}" type="presOf" srcId="{D89BAACD-B079-43C0-87F0-A2268B1CCA15}" destId="{965DFD18-109D-43BF-B366-C7900D6BDF54}" srcOrd="0" destOrd="0" presId="urn:microsoft.com/office/officeart/2005/8/layout/orgChart1"/>
    <dgm:cxn modelId="{956F4827-9DB0-4156-98A8-A2EA240E533A}" type="presOf" srcId="{4BD95710-4698-48DC-99A6-13D1F4569B27}" destId="{EC2B195D-9D8A-4F26-8478-A0FE5A5666C3}" srcOrd="1" destOrd="0" presId="urn:microsoft.com/office/officeart/2005/8/layout/orgChart1"/>
    <dgm:cxn modelId="{EBC0CA28-5DA0-400C-906F-D701AFA29569}" type="presOf" srcId="{63159FBC-8B01-43E8-9636-E3B6DA0FC592}" destId="{156F1859-E64E-41D5-82AC-580FCB2EC9E7}" srcOrd="0" destOrd="0" presId="urn:microsoft.com/office/officeart/2005/8/layout/orgChart1"/>
    <dgm:cxn modelId="{FEF19735-0B18-40F2-9184-7DEC467A28CB}" type="presOf" srcId="{592145EB-A854-405D-A852-0CF0C3384A19}" destId="{84D3E6D4-3F16-4DFB-B451-A40E2C157ADF}" srcOrd="0" destOrd="0" presId="urn:microsoft.com/office/officeart/2005/8/layout/orgChart1"/>
    <dgm:cxn modelId="{4BA63D3C-636E-4307-87A5-7E3A7B8ECFFC}" type="presOf" srcId="{82541D01-1666-4AD0-BF1F-86171CE98F26}" destId="{3146CCB2-3514-4289-92BC-89787416B381}" srcOrd="0" destOrd="0" presId="urn:microsoft.com/office/officeart/2005/8/layout/orgChart1"/>
    <dgm:cxn modelId="{A14A0A40-92F2-4060-95B9-42880524079E}" srcId="{74E8E7E0-364C-49A4-A9E1-6F59AE01095C}" destId="{CE0C1272-8037-4098-97EF-7BC8A9F9196A}" srcOrd="5" destOrd="0" parTransId="{30676F52-B4C9-4CAA-B957-D6D3D0701215}" sibTransId="{58BF42DD-874F-444C-9FB1-BAD418B62CFD}"/>
    <dgm:cxn modelId="{F89CAA40-F1FA-4385-A09F-602EBB5A3A70}" type="presOf" srcId="{C5B89024-9AFF-4A1B-B7C6-85B06BDECFEF}" destId="{CFDA67A2-F16D-4D1E-8987-D03243B0EC7C}" srcOrd="0" destOrd="0" presId="urn:microsoft.com/office/officeart/2005/8/layout/orgChart1"/>
    <dgm:cxn modelId="{A7D96F5E-B161-416D-943B-1F49385B4B32}" type="presOf" srcId="{5A331E39-CB90-42A2-97AC-89D96D80985C}" destId="{BFB83AFA-D3A8-4CC0-ABA4-47D08B67BEDC}" srcOrd="1" destOrd="0" presId="urn:microsoft.com/office/officeart/2005/8/layout/orgChart1"/>
    <dgm:cxn modelId="{86001E42-F9C6-4227-9F1C-C185CFE73E91}" srcId="{DB375E77-96BB-4608-884B-EBB73D7CD065}" destId="{090574B5-684E-4991-97B2-07C690B0C6C0}" srcOrd="3" destOrd="0" parTransId="{B9C514FD-C31F-42E1-9D8E-9D3AE060518D}" sibTransId="{59B2DBD0-A435-45E0-A788-03929EE40681}"/>
    <dgm:cxn modelId="{B5E3B143-4732-42A8-BFEB-54A2C0E327AF}" type="presOf" srcId="{ADFFB419-7DAA-43F4-A1CC-BCFC94BA059C}" destId="{422F1B2F-FB4D-46EA-8293-BAB7BA2161EA}" srcOrd="1" destOrd="0" presId="urn:microsoft.com/office/officeart/2005/8/layout/orgChart1"/>
    <dgm:cxn modelId="{EBE17544-2A4D-4FDF-86AE-6FDB8BC586D6}" srcId="{74E8E7E0-364C-49A4-A9E1-6F59AE01095C}" destId="{4BD95710-4698-48DC-99A6-13D1F4569B27}" srcOrd="1" destOrd="0" parTransId="{63159FBC-8B01-43E8-9636-E3B6DA0FC592}" sibTransId="{8AECC1EB-0A7B-406E-81B9-C4861129AD41}"/>
    <dgm:cxn modelId="{5CF2BC46-9766-4680-B84B-037CF0BA3BC5}" srcId="{DB375E77-96BB-4608-884B-EBB73D7CD065}" destId="{3FEC0F87-16F8-4CF9-A2E3-204F1D41F8B5}" srcOrd="0" destOrd="0" parTransId="{C5B89024-9AFF-4A1B-B7C6-85B06BDECFEF}" sibTransId="{B7D7C692-4656-4659-A3E0-9F3AEE57DE80}"/>
    <dgm:cxn modelId="{8E4DFA68-DCB8-4D3D-A6B9-CBAE4506979C}" type="presOf" srcId="{4BD95710-4698-48DC-99A6-13D1F4569B27}" destId="{F1EFCB77-5215-40BB-9832-6BB79CB7A8B5}" srcOrd="0" destOrd="0" presId="urn:microsoft.com/office/officeart/2005/8/layout/orgChart1"/>
    <dgm:cxn modelId="{B0A2336A-67A4-41A5-A3B4-86DBD78058BE}" type="presOf" srcId="{58A9BF25-EFDA-450B-A682-1F622D4EA536}" destId="{06E01BF8-1DA4-45AF-9F47-5D4A8C92A3FD}" srcOrd="0" destOrd="0" presId="urn:microsoft.com/office/officeart/2005/8/layout/orgChart1"/>
    <dgm:cxn modelId="{D2C5CA4B-8563-4FFD-89FE-D13C10051414}" type="presOf" srcId="{DB375E77-96BB-4608-884B-EBB73D7CD065}" destId="{A8F3938E-22CF-4DFB-8622-0EA0573A1B8F}" srcOrd="0" destOrd="0" presId="urn:microsoft.com/office/officeart/2005/8/layout/orgChart1"/>
    <dgm:cxn modelId="{B6429871-9E99-4989-BFAE-EB7FA0DA34D4}" type="presOf" srcId="{CE0C1272-8037-4098-97EF-7BC8A9F9196A}" destId="{B725081A-AECE-486F-BA72-7FF8A25C4986}" srcOrd="1" destOrd="0" presId="urn:microsoft.com/office/officeart/2005/8/layout/orgChart1"/>
    <dgm:cxn modelId="{A07B9852-4AF0-466A-A139-2A39689973BC}" type="presOf" srcId="{2655191F-AD0F-48CA-8467-04E4F6145972}" destId="{E41976AD-93B9-4C95-969A-AD3EC5BF447D}" srcOrd="1" destOrd="0" presId="urn:microsoft.com/office/officeart/2005/8/layout/orgChart1"/>
    <dgm:cxn modelId="{E3B8C876-9FAE-47A0-8768-0B66C0E6E992}" type="presOf" srcId="{090574B5-684E-4991-97B2-07C690B0C6C0}" destId="{EFEEE1FB-BE26-47D4-8E39-8F150C754AFA}" srcOrd="0" destOrd="0" presId="urn:microsoft.com/office/officeart/2005/8/layout/orgChart1"/>
    <dgm:cxn modelId="{3AF2417D-EF50-4579-B110-363146530D14}" srcId="{ADFFB419-7DAA-43F4-A1CC-BCFC94BA059C}" destId="{D928A7A1-4179-4510-A227-1AC7EE40EF04}" srcOrd="2" destOrd="0" parTransId="{D89BAACD-B079-43C0-87F0-A2268B1CCA15}" sibTransId="{5C68C21C-27B0-4894-835E-ABE9333702D6}"/>
    <dgm:cxn modelId="{5DC3F97D-1ACF-44C3-9B4A-8AF91DBD26F1}" type="presOf" srcId="{5A331E39-CB90-42A2-97AC-89D96D80985C}" destId="{864D29E4-9EFD-4391-BC51-E4F80DEDA4F5}" srcOrd="0" destOrd="0" presId="urn:microsoft.com/office/officeart/2005/8/layout/orgChart1"/>
    <dgm:cxn modelId="{DDE44D7E-30CC-43D4-81D8-F25FFA17DAEC}" type="presOf" srcId="{1393541D-D4D6-4086-9529-DC27A024F952}" destId="{FFEA4146-0014-4871-B714-5F921C41D8DA}" srcOrd="0" destOrd="0" presId="urn:microsoft.com/office/officeart/2005/8/layout/orgChart1"/>
    <dgm:cxn modelId="{D1BC9384-B8EC-41B1-9D61-CD845D6DB013}" srcId="{ADFFB419-7DAA-43F4-A1CC-BCFC94BA059C}" destId="{74E8E7E0-364C-49A4-A9E1-6F59AE01095C}" srcOrd="1" destOrd="0" parTransId="{4A5FB266-4EF6-4FB3-9010-4F70092E6D76}" sibTransId="{DA5C3681-2D8B-4858-85AC-E11DBAE73398}"/>
    <dgm:cxn modelId="{F869D284-CFF3-42C3-9E28-56D87B600489}" type="presOf" srcId="{B7FB278B-CBCE-4E44-87F4-D2D2303746D1}" destId="{C8759E7C-A3C8-48F9-B163-3E5B2DD180E0}" srcOrd="1" destOrd="0" presId="urn:microsoft.com/office/officeart/2005/8/layout/orgChart1"/>
    <dgm:cxn modelId="{772C4C85-5CB9-415C-B44A-BA159E52B91F}" type="presOf" srcId="{CE0C1272-8037-4098-97EF-7BC8A9F9196A}" destId="{CC9EA63B-5A42-4C02-99BA-0DC08C7877D7}" srcOrd="0" destOrd="0" presId="urn:microsoft.com/office/officeart/2005/8/layout/orgChart1"/>
    <dgm:cxn modelId="{9097F185-32A8-4D45-808A-670AC396AD89}" type="presOf" srcId="{74E8E7E0-364C-49A4-A9E1-6F59AE01095C}" destId="{0936638B-199D-4AF9-97FD-7721A7F3CD68}" srcOrd="1" destOrd="0" presId="urn:microsoft.com/office/officeart/2005/8/layout/orgChart1"/>
    <dgm:cxn modelId="{7CA08B86-5855-4C36-B73B-99E892C35D70}" srcId="{D928A7A1-4179-4510-A227-1AC7EE40EF04}" destId="{1B7FBEEA-13D1-47BE-8375-23856194B60B}" srcOrd="1" destOrd="0" parTransId="{D10AD537-A28D-441F-9866-9F43966EDA38}" sibTransId="{96AD213D-4CD8-433D-BA3D-16B9DF0D2881}"/>
    <dgm:cxn modelId="{69EA4E87-B7E3-45D5-A8E4-A4C72EFCBAC2}" type="presOf" srcId="{B9C514FD-C31F-42E1-9D8E-9D3AE060518D}" destId="{560C86FD-DC34-4723-9D05-6AD32290ED17}" srcOrd="0" destOrd="0" presId="urn:microsoft.com/office/officeart/2005/8/layout/orgChart1"/>
    <dgm:cxn modelId="{CA1DDF89-CD18-49C8-B5DB-F743A7BA322F}" type="presOf" srcId="{ADFFB419-7DAA-43F4-A1CC-BCFC94BA059C}" destId="{CB4888E3-007E-4A0E-9ECB-78E555661454}" srcOrd="0" destOrd="0" presId="urn:microsoft.com/office/officeart/2005/8/layout/orgChart1"/>
    <dgm:cxn modelId="{7E3E228B-BEC0-4DC1-BE30-D6746C127CAD}" type="presOf" srcId="{C8355A04-0B17-4DCA-A642-6F24665B59A2}" destId="{466216C5-16D4-419E-BB3A-892A8BBFD18B}" srcOrd="1" destOrd="0" presId="urn:microsoft.com/office/officeart/2005/8/layout/orgChart1"/>
    <dgm:cxn modelId="{A4F4B190-64CB-46D2-8912-E243906CF305}" type="presOf" srcId="{A5CE6A33-21D5-4F49-A481-9D0D247F788C}" destId="{0FD931E0-E6FC-4516-AA0C-4E9673C4FF55}" srcOrd="0" destOrd="0" presId="urn:microsoft.com/office/officeart/2005/8/layout/orgChart1"/>
    <dgm:cxn modelId="{1E71F496-4AE3-4D18-88F9-2190F60C09C3}" srcId="{74E8E7E0-364C-49A4-A9E1-6F59AE01095C}" destId="{30DB6EDE-DE2E-4895-AAF3-A43513A0CDB4}" srcOrd="2" destOrd="0" parTransId="{568EA9D2-CDCC-4344-9FE9-619FCC4F1F57}" sibTransId="{25473523-2C1F-484E-BD44-F65C817BBA04}"/>
    <dgm:cxn modelId="{1A3D8698-D035-41B2-8CB9-F391A95082F6}" srcId="{ADFFB419-7DAA-43F4-A1CC-BCFC94BA059C}" destId="{DB375E77-96BB-4608-884B-EBB73D7CD065}" srcOrd="0" destOrd="0" parTransId="{58A9BF25-EFDA-450B-A682-1F622D4EA536}" sibTransId="{2048603F-7E5C-4B8C-A3C3-3686BDDD6669}"/>
    <dgm:cxn modelId="{3A14C49F-EA8E-4726-B3A6-E5925FA9A7C2}" type="presOf" srcId="{D928A7A1-4179-4510-A227-1AC7EE40EF04}" destId="{59D5E3A9-CBD1-422A-834C-34D0222441F8}" srcOrd="1" destOrd="0" presId="urn:microsoft.com/office/officeart/2005/8/layout/orgChart1"/>
    <dgm:cxn modelId="{9AA670A1-F1A4-43C1-BE81-16E7B22DB6FC}" type="presOf" srcId="{12D5F0E5-C651-462F-87BE-DC45C67A0B19}" destId="{50C6533E-69A1-40A0-B4F0-60DFED768A3B}" srcOrd="0" destOrd="0" presId="urn:microsoft.com/office/officeart/2005/8/layout/orgChart1"/>
    <dgm:cxn modelId="{8D5392AA-81AA-4F99-BAEC-2AD17D5BF14E}" type="presOf" srcId="{A5CE6A33-21D5-4F49-A481-9D0D247F788C}" destId="{0830A629-6F16-453E-8851-4402711C1408}" srcOrd="1" destOrd="0" presId="urn:microsoft.com/office/officeart/2005/8/layout/orgChart1"/>
    <dgm:cxn modelId="{E72C23AB-F2F0-4F02-9E09-2EAF4BEB8DF4}" type="presOf" srcId="{07A29FD0-7C69-4241-9ECB-F89E7A749746}" destId="{55EAFB6E-BD89-4279-9EB9-8D35151A2BEB}" srcOrd="0" destOrd="0" presId="urn:microsoft.com/office/officeart/2005/8/layout/orgChart1"/>
    <dgm:cxn modelId="{7F6A62AB-E168-4656-AA75-5520A9C934E3}" srcId="{74E8E7E0-364C-49A4-A9E1-6F59AE01095C}" destId="{C8355A04-0B17-4DCA-A642-6F24665B59A2}" srcOrd="3" destOrd="0" parTransId="{12D5F0E5-C651-462F-87BE-DC45C67A0B19}" sibTransId="{29C11167-D7C9-4DCA-9C4A-FC177F0FAED8}"/>
    <dgm:cxn modelId="{B2B949AB-0F91-49C4-B812-CDB719F43462}" type="presOf" srcId="{D10AD537-A28D-441F-9866-9F43966EDA38}" destId="{7A75AD21-BD28-410D-8DC9-FC453F0903CE}" srcOrd="0" destOrd="0" presId="urn:microsoft.com/office/officeart/2005/8/layout/orgChart1"/>
    <dgm:cxn modelId="{D16454AF-2E4B-4953-842B-FBC46BB75DF7}" type="presOf" srcId="{2655191F-AD0F-48CA-8467-04E4F6145972}" destId="{CF03A041-BE44-4168-B2F8-819034E4D74F}" srcOrd="0" destOrd="0" presId="urn:microsoft.com/office/officeart/2005/8/layout/orgChart1"/>
    <dgm:cxn modelId="{E81BFAB3-4848-486D-B24F-E0E2ADBE7FCE}" type="presOf" srcId="{30676F52-B4C9-4CAA-B957-D6D3D0701215}" destId="{B7756DD7-47CC-46A8-AB9F-17ADE8515CDC}" srcOrd="0" destOrd="0" presId="urn:microsoft.com/office/officeart/2005/8/layout/orgChart1"/>
    <dgm:cxn modelId="{104907B4-C25C-4131-B838-92B54F507766}" type="presOf" srcId="{4A5FB266-4EF6-4FB3-9010-4F70092E6D76}" destId="{BC49B4AE-E824-46BE-B972-C042E5F336A6}" srcOrd="0" destOrd="0" presId="urn:microsoft.com/office/officeart/2005/8/layout/orgChart1"/>
    <dgm:cxn modelId="{DA86C9BA-0D68-4F6A-B275-E0DAE621D984}" type="presOf" srcId="{4BFFC1B5-16D2-4CBE-8835-63891F6016B8}" destId="{41EA4EFE-0BA3-45D1-A708-FD62D2F8CC8E}" srcOrd="0" destOrd="0" presId="urn:microsoft.com/office/officeart/2005/8/layout/orgChart1"/>
    <dgm:cxn modelId="{FBC5E2C9-E893-46C8-99AF-CC7D3D1A8ACD}" type="presOf" srcId="{1B7FBEEA-13D1-47BE-8375-23856194B60B}" destId="{DAEB9E31-BB55-455E-9BE4-023CEF1D2168}" srcOrd="1" destOrd="0" presId="urn:microsoft.com/office/officeart/2005/8/layout/orgChart1"/>
    <dgm:cxn modelId="{B70582CA-B0B8-48FF-B916-F4237D985212}" type="presOf" srcId="{090574B5-684E-4991-97B2-07C690B0C6C0}" destId="{7B435A22-F94C-42A2-948E-56FAF78305D7}" srcOrd="1" destOrd="0" presId="urn:microsoft.com/office/officeart/2005/8/layout/orgChart1"/>
    <dgm:cxn modelId="{F260BECA-5F5B-4CB5-A581-CFB0F38E11D6}" srcId="{74E8E7E0-364C-49A4-A9E1-6F59AE01095C}" destId="{19720F0D-1A95-491C-85CD-D76EBAA4BA33}" srcOrd="4" destOrd="0" parTransId="{592145EB-A854-405D-A852-0CF0C3384A19}" sibTransId="{0FC51A21-CD10-4706-8B3D-9A9538D328CB}"/>
    <dgm:cxn modelId="{C12ACCCA-8C70-443D-8C47-49387C5E8122}" type="presOf" srcId="{19720F0D-1A95-491C-85CD-D76EBAA4BA33}" destId="{2BD294C7-25A4-42BC-A11C-31552ECAFD6E}" srcOrd="0" destOrd="0" presId="urn:microsoft.com/office/officeart/2005/8/layout/orgChart1"/>
    <dgm:cxn modelId="{7FFD54CC-7141-4E8B-8B83-42CD05C46DFD}" type="presOf" srcId="{E20E616B-B765-4DB8-9428-7222F91617F5}" destId="{CF006A5C-43F5-4EE9-AC19-A046CE8EDF9D}" srcOrd="0" destOrd="0" presId="urn:microsoft.com/office/officeart/2005/8/layout/orgChart1"/>
    <dgm:cxn modelId="{5BD4C3CC-2298-4C73-85BB-4366FB98F44B}" type="presOf" srcId="{1B7FBEEA-13D1-47BE-8375-23856194B60B}" destId="{DD6675A2-730B-41BE-90B9-D395BB36491E}" srcOrd="0" destOrd="0" presId="urn:microsoft.com/office/officeart/2005/8/layout/orgChart1"/>
    <dgm:cxn modelId="{E296EECC-798A-4E97-8DEA-FC1CE7AF5B33}" type="presOf" srcId="{30DB6EDE-DE2E-4895-AAF3-A43513A0CDB4}" destId="{62451927-6871-438B-98AC-651630904DA4}" srcOrd="0" destOrd="0" presId="urn:microsoft.com/office/officeart/2005/8/layout/orgChart1"/>
    <dgm:cxn modelId="{331A91CD-FC50-4FAD-B080-2390ED9419FF}" srcId="{74E8E7E0-364C-49A4-A9E1-6F59AE01095C}" destId="{B7FB278B-CBCE-4E44-87F4-D2D2303746D1}" srcOrd="0" destOrd="0" parTransId="{4BFFC1B5-16D2-4CBE-8835-63891F6016B8}" sibTransId="{B6AB6CBE-6774-4093-A7EB-B55711E3B4E7}"/>
    <dgm:cxn modelId="{00827DD1-1E1C-4BA4-9ED5-DE81740C6BD4}" srcId="{82541D01-1666-4AD0-BF1F-86171CE98F26}" destId="{ADFFB419-7DAA-43F4-A1CC-BCFC94BA059C}" srcOrd="0" destOrd="0" parTransId="{A42F189E-F3DF-441F-8344-10346D707B87}" sibTransId="{0B643F8D-2578-482C-BBB7-78B7EBA2DA3B}"/>
    <dgm:cxn modelId="{EE79E5DD-E134-4269-B806-B0C32AF33DFA}" type="presOf" srcId="{B7FB278B-CBCE-4E44-87F4-D2D2303746D1}" destId="{12ED0557-64D6-49E2-A379-31F7D5F850A4}" srcOrd="0" destOrd="0" presId="urn:microsoft.com/office/officeart/2005/8/layout/orgChart1"/>
    <dgm:cxn modelId="{CA0F67E4-CB98-4364-9170-E7925645AE9F}" type="presOf" srcId="{C8355A04-0B17-4DCA-A642-6F24665B59A2}" destId="{888B5C62-E398-482F-9FC2-BAF5866C8640}" srcOrd="0" destOrd="0" presId="urn:microsoft.com/office/officeart/2005/8/layout/orgChart1"/>
    <dgm:cxn modelId="{072C05E7-8117-4C13-A762-BF4A242024A6}" type="presOf" srcId="{9F3C5D19-4A05-426E-A1F0-0C93A06F0713}" destId="{68234C4F-FE30-4316-BDD0-ACC028652D85}" srcOrd="0" destOrd="0" presId="urn:microsoft.com/office/officeart/2005/8/layout/orgChart1"/>
    <dgm:cxn modelId="{6D6180E7-6F49-464C-8C58-714DBE5515F3}" type="presOf" srcId="{568EA9D2-CDCC-4344-9FE9-619FCC4F1F57}" destId="{8F6353F9-53F0-4C1A-A7A2-F14AAD7281BD}" srcOrd="0" destOrd="0" presId="urn:microsoft.com/office/officeart/2005/8/layout/orgChart1"/>
    <dgm:cxn modelId="{EA90CFE7-301D-42F6-8B7D-B1362AA8D0FC}" type="presOf" srcId="{DB375E77-96BB-4608-884B-EBB73D7CD065}" destId="{4FE43430-C6C8-43D5-AC79-FF0CDFDAB6C0}" srcOrd="1" destOrd="0" presId="urn:microsoft.com/office/officeart/2005/8/layout/orgChart1"/>
    <dgm:cxn modelId="{75BBB0E9-9A64-4419-BE77-A1DE879A2BBF}" type="presOf" srcId="{3FEC0F87-16F8-4CF9-A2E3-204F1D41F8B5}" destId="{25AA977C-AE3A-458B-B5EB-41C199FDA341}" srcOrd="1" destOrd="0" presId="urn:microsoft.com/office/officeart/2005/8/layout/orgChart1"/>
    <dgm:cxn modelId="{C61AC4EC-A14E-4D16-9FBF-99E6BA9F0FF1}" type="presOf" srcId="{3FEC0F87-16F8-4CF9-A2E3-204F1D41F8B5}" destId="{552A4816-73A7-484A-A155-34A139F53A40}" srcOrd="0" destOrd="0" presId="urn:microsoft.com/office/officeart/2005/8/layout/orgChart1"/>
    <dgm:cxn modelId="{CED7F4ED-B3BA-4B65-AE7F-CA696E4657C8}" type="presOf" srcId="{74E8E7E0-364C-49A4-A9E1-6F59AE01095C}" destId="{2B277049-1419-4340-BCB5-321B4CFAAD22}" srcOrd="0" destOrd="0" presId="urn:microsoft.com/office/officeart/2005/8/layout/orgChart1"/>
    <dgm:cxn modelId="{05D00BF4-2CC5-4C22-8888-96E6F8AA3518}" type="presOf" srcId="{30DB6EDE-DE2E-4895-AAF3-A43513A0CDB4}" destId="{D54467E8-E577-4661-88A6-EE7054AD4008}" srcOrd="1" destOrd="0" presId="urn:microsoft.com/office/officeart/2005/8/layout/orgChart1"/>
    <dgm:cxn modelId="{98A631F5-0643-4E56-B818-C0E76BFA29EE}" srcId="{DB375E77-96BB-4608-884B-EBB73D7CD065}" destId="{2655191F-AD0F-48CA-8467-04E4F6145972}" srcOrd="4" destOrd="0" parTransId="{5E06DB81-7693-46C9-95AC-97EAC722A34F}" sibTransId="{40FAD8A4-CC43-4FDA-96B5-1CC42E664A5B}"/>
    <dgm:cxn modelId="{0ED8FEDB-F670-48AD-93F5-ACDA6D14F252}" type="presParOf" srcId="{3146CCB2-3514-4289-92BC-89787416B381}" destId="{D1864C3D-1D78-4C1B-B097-C04585919D1D}" srcOrd="0" destOrd="0" presId="urn:microsoft.com/office/officeart/2005/8/layout/orgChart1"/>
    <dgm:cxn modelId="{0477959D-EACE-48AF-86BF-52794D3D288D}" type="presParOf" srcId="{D1864C3D-1D78-4C1B-B097-C04585919D1D}" destId="{1C18BFEB-4437-4EBF-9769-031D3CAE4505}" srcOrd="0" destOrd="0" presId="urn:microsoft.com/office/officeart/2005/8/layout/orgChart1"/>
    <dgm:cxn modelId="{5D3C9ED8-053B-44BF-BDD5-B9BDE0E566EA}" type="presParOf" srcId="{1C18BFEB-4437-4EBF-9769-031D3CAE4505}" destId="{CB4888E3-007E-4A0E-9ECB-78E555661454}" srcOrd="0" destOrd="0" presId="urn:microsoft.com/office/officeart/2005/8/layout/orgChart1"/>
    <dgm:cxn modelId="{B86F3A84-4DC7-4E72-9DFE-E95E07B75083}" type="presParOf" srcId="{1C18BFEB-4437-4EBF-9769-031D3CAE4505}" destId="{422F1B2F-FB4D-46EA-8293-BAB7BA2161EA}" srcOrd="1" destOrd="0" presId="urn:microsoft.com/office/officeart/2005/8/layout/orgChart1"/>
    <dgm:cxn modelId="{B1A7B05B-D1E3-4351-AF0E-5BF4BEE1EE9D}" type="presParOf" srcId="{D1864C3D-1D78-4C1B-B097-C04585919D1D}" destId="{0511E9BC-A9D9-435B-841C-4DB0137EFC78}" srcOrd="1" destOrd="0" presId="urn:microsoft.com/office/officeart/2005/8/layout/orgChart1"/>
    <dgm:cxn modelId="{EDDAF69A-798D-498A-A3FB-4AFE3F947E03}" type="presParOf" srcId="{0511E9BC-A9D9-435B-841C-4DB0137EFC78}" destId="{06E01BF8-1DA4-45AF-9F47-5D4A8C92A3FD}" srcOrd="0" destOrd="0" presId="urn:microsoft.com/office/officeart/2005/8/layout/orgChart1"/>
    <dgm:cxn modelId="{9CE381C8-435E-4780-B7CB-30E02504F528}" type="presParOf" srcId="{0511E9BC-A9D9-435B-841C-4DB0137EFC78}" destId="{6200460F-B7DA-44AE-995C-5ACB2555F365}" srcOrd="1" destOrd="0" presId="urn:microsoft.com/office/officeart/2005/8/layout/orgChart1"/>
    <dgm:cxn modelId="{60CAE667-CD1B-438A-AEA7-D788A5EB3174}" type="presParOf" srcId="{6200460F-B7DA-44AE-995C-5ACB2555F365}" destId="{5D444761-C1C5-47DC-9FF7-C1D8E9E377D5}" srcOrd="0" destOrd="0" presId="urn:microsoft.com/office/officeart/2005/8/layout/orgChart1"/>
    <dgm:cxn modelId="{0921B41B-A987-4F10-8BEE-FAEA57FC671D}" type="presParOf" srcId="{5D444761-C1C5-47DC-9FF7-C1D8E9E377D5}" destId="{A8F3938E-22CF-4DFB-8622-0EA0573A1B8F}" srcOrd="0" destOrd="0" presId="urn:microsoft.com/office/officeart/2005/8/layout/orgChart1"/>
    <dgm:cxn modelId="{B75FFDFC-2454-4494-8163-9879E5F6C6FB}" type="presParOf" srcId="{5D444761-C1C5-47DC-9FF7-C1D8E9E377D5}" destId="{4FE43430-C6C8-43D5-AC79-FF0CDFDAB6C0}" srcOrd="1" destOrd="0" presId="urn:microsoft.com/office/officeart/2005/8/layout/orgChart1"/>
    <dgm:cxn modelId="{B7CA8391-7335-4143-8801-5D04D23DAAE1}" type="presParOf" srcId="{6200460F-B7DA-44AE-995C-5ACB2555F365}" destId="{826DF308-8F85-4130-98A8-1B1CBB789AB0}" srcOrd="1" destOrd="0" presId="urn:microsoft.com/office/officeart/2005/8/layout/orgChart1"/>
    <dgm:cxn modelId="{9ED61F6E-0D90-4C11-A644-96F5525FB2D3}" type="presParOf" srcId="{826DF308-8F85-4130-98A8-1B1CBB789AB0}" destId="{CFDA67A2-F16D-4D1E-8987-D03243B0EC7C}" srcOrd="0" destOrd="0" presId="urn:microsoft.com/office/officeart/2005/8/layout/orgChart1"/>
    <dgm:cxn modelId="{9E381C74-FC3C-463C-9BE5-661F93132654}" type="presParOf" srcId="{826DF308-8F85-4130-98A8-1B1CBB789AB0}" destId="{B14C8EBE-7330-4DA4-AD8E-CB5216DE0706}" srcOrd="1" destOrd="0" presId="urn:microsoft.com/office/officeart/2005/8/layout/orgChart1"/>
    <dgm:cxn modelId="{4B07753A-0F00-4602-80A4-260A02CFE6F4}" type="presParOf" srcId="{B14C8EBE-7330-4DA4-AD8E-CB5216DE0706}" destId="{9DD9353C-F9DC-49D9-86E0-F5A9936D2062}" srcOrd="0" destOrd="0" presId="urn:microsoft.com/office/officeart/2005/8/layout/orgChart1"/>
    <dgm:cxn modelId="{D3A28143-BAF1-45AB-AF9B-1F03EA09C65D}" type="presParOf" srcId="{9DD9353C-F9DC-49D9-86E0-F5A9936D2062}" destId="{552A4816-73A7-484A-A155-34A139F53A40}" srcOrd="0" destOrd="0" presId="urn:microsoft.com/office/officeart/2005/8/layout/orgChart1"/>
    <dgm:cxn modelId="{6F6E1DEC-1620-4C87-A4DB-68A906BC9DDB}" type="presParOf" srcId="{9DD9353C-F9DC-49D9-86E0-F5A9936D2062}" destId="{25AA977C-AE3A-458B-B5EB-41C199FDA341}" srcOrd="1" destOrd="0" presId="urn:microsoft.com/office/officeart/2005/8/layout/orgChart1"/>
    <dgm:cxn modelId="{4FAC2680-AA21-4283-981E-A28179AE6B5F}" type="presParOf" srcId="{B14C8EBE-7330-4DA4-AD8E-CB5216DE0706}" destId="{2B61F308-8F38-41AE-89B7-31EC47CBE791}" srcOrd="1" destOrd="0" presId="urn:microsoft.com/office/officeart/2005/8/layout/orgChart1"/>
    <dgm:cxn modelId="{D3969679-DAE2-479D-A554-03B351904211}" type="presParOf" srcId="{B14C8EBE-7330-4DA4-AD8E-CB5216DE0706}" destId="{7DF28765-DD12-4525-9FBE-FD5268131951}" srcOrd="2" destOrd="0" presId="urn:microsoft.com/office/officeart/2005/8/layout/orgChart1"/>
    <dgm:cxn modelId="{F6F0343A-5FB3-405E-8F8E-F5AB0784B754}" type="presParOf" srcId="{826DF308-8F85-4130-98A8-1B1CBB789AB0}" destId="{CF006A5C-43F5-4EE9-AC19-A046CE8EDF9D}" srcOrd="2" destOrd="0" presId="urn:microsoft.com/office/officeart/2005/8/layout/orgChart1"/>
    <dgm:cxn modelId="{EF7B22C5-6356-4B1E-BEA7-DEE9B85E3253}" type="presParOf" srcId="{826DF308-8F85-4130-98A8-1B1CBB789AB0}" destId="{DFEB9D43-633B-4668-B7DB-79EF379F9327}" srcOrd="3" destOrd="0" presId="urn:microsoft.com/office/officeart/2005/8/layout/orgChart1"/>
    <dgm:cxn modelId="{6ECF4604-F9B1-4C06-BA9E-1D5CE30E06E7}" type="presParOf" srcId="{DFEB9D43-633B-4668-B7DB-79EF379F9327}" destId="{CE618B8B-20F9-45A9-BB2D-C0E9F0E81CEC}" srcOrd="0" destOrd="0" presId="urn:microsoft.com/office/officeart/2005/8/layout/orgChart1"/>
    <dgm:cxn modelId="{51FEE763-48C1-41A8-A7AA-5E8C33DDBA29}" type="presParOf" srcId="{CE618B8B-20F9-45A9-BB2D-C0E9F0E81CEC}" destId="{864D29E4-9EFD-4391-BC51-E4F80DEDA4F5}" srcOrd="0" destOrd="0" presId="urn:microsoft.com/office/officeart/2005/8/layout/orgChart1"/>
    <dgm:cxn modelId="{522A546D-247D-43F5-BE88-895076FC15E3}" type="presParOf" srcId="{CE618B8B-20F9-45A9-BB2D-C0E9F0E81CEC}" destId="{BFB83AFA-D3A8-4CC0-ABA4-47D08B67BEDC}" srcOrd="1" destOrd="0" presId="urn:microsoft.com/office/officeart/2005/8/layout/orgChart1"/>
    <dgm:cxn modelId="{E0F28CE4-0708-42B3-80AF-181B5A078F65}" type="presParOf" srcId="{DFEB9D43-633B-4668-B7DB-79EF379F9327}" destId="{CF47AD27-958B-46AA-9790-8CC8724A11A5}" srcOrd="1" destOrd="0" presId="urn:microsoft.com/office/officeart/2005/8/layout/orgChart1"/>
    <dgm:cxn modelId="{007682CA-230E-4507-9E2E-B15F79710FDA}" type="presParOf" srcId="{DFEB9D43-633B-4668-B7DB-79EF379F9327}" destId="{6B4CB2DA-B0AB-47F5-8652-5D6BC52915DF}" srcOrd="2" destOrd="0" presId="urn:microsoft.com/office/officeart/2005/8/layout/orgChart1"/>
    <dgm:cxn modelId="{EAC50272-83FB-4B50-B254-BFE377EA74EE}" type="presParOf" srcId="{826DF308-8F85-4130-98A8-1B1CBB789AB0}" destId="{FFEA4146-0014-4871-B714-5F921C41D8DA}" srcOrd="4" destOrd="0" presId="urn:microsoft.com/office/officeart/2005/8/layout/orgChart1"/>
    <dgm:cxn modelId="{0FACD8FA-9E85-4E12-87AE-113CDEAA0B8E}" type="presParOf" srcId="{826DF308-8F85-4130-98A8-1B1CBB789AB0}" destId="{7BD854DC-94EA-473A-8947-B56E4F70AD08}" srcOrd="5" destOrd="0" presId="urn:microsoft.com/office/officeart/2005/8/layout/orgChart1"/>
    <dgm:cxn modelId="{77F18BEE-1FBB-4C05-957A-043C3E63B395}" type="presParOf" srcId="{7BD854DC-94EA-473A-8947-B56E4F70AD08}" destId="{B3F4D0A0-AC94-4EF2-8077-F1140AF25E18}" srcOrd="0" destOrd="0" presId="urn:microsoft.com/office/officeart/2005/8/layout/orgChart1"/>
    <dgm:cxn modelId="{35F7D45A-FA24-4ABF-BDF6-EE5DA46A4DE6}" type="presParOf" srcId="{B3F4D0A0-AC94-4EF2-8077-F1140AF25E18}" destId="{0FD931E0-E6FC-4516-AA0C-4E9673C4FF55}" srcOrd="0" destOrd="0" presId="urn:microsoft.com/office/officeart/2005/8/layout/orgChart1"/>
    <dgm:cxn modelId="{2AF99FDC-E406-40AA-8B89-F8C384E7B2F8}" type="presParOf" srcId="{B3F4D0A0-AC94-4EF2-8077-F1140AF25E18}" destId="{0830A629-6F16-453E-8851-4402711C1408}" srcOrd="1" destOrd="0" presId="urn:microsoft.com/office/officeart/2005/8/layout/orgChart1"/>
    <dgm:cxn modelId="{5BF17261-3551-47E4-8157-8565316E06E7}" type="presParOf" srcId="{7BD854DC-94EA-473A-8947-B56E4F70AD08}" destId="{013AAC3F-8F22-4D70-BB11-7B2FA73F4BA4}" srcOrd="1" destOrd="0" presId="urn:microsoft.com/office/officeart/2005/8/layout/orgChart1"/>
    <dgm:cxn modelId="{57C9CFDF-4BD4-43B8-B2A0-17675BBDB6BA}" type="presParOf" srcId="{7BD854DC-94EA-473A-8947-B56E4F70AD08}" destId="{5DEFD63F-2DAC-48BB-B18F-BF6D9DB40EAA}" srcOrd="2" destOrd="0" presId="urn:microsoft.com/office/officeart/2005/8/layout/orgChart1"/>
    <dgm:cxn modelId="{2FBBE830-8568-4B7F-88E8-35959FC5792D}" type="presParOf" srcId="{826DF308-8F85-4130-98A8-1B1CBB789AB0}" destId="{560C86FD-DC34-4723-9D05-6AD32290ED17}" srcOrd="6" destOrd="0" presId="urn:microsoft.com/office/officeart/2005/8/layout/orgChart1"/>
    <dgm:cxn modelId="{61653002-BC1D-4B9C-A01E-3F9E0A493389}" type="presParOf" srcId="{826DF308-8F85-4130-98A8-1B1CBB789AB0}" destId="{F6A27DBD-F18C-4AAB-B496-574387832973}" srcOrd="7" destOrd="0" presId="urn:microsoft.com/office/officeart/2005/8/layout/orgChart1"/>
    <dgm:cxn modelId="{AB74E975-EC06-479A-BFB7-12E759F4F4A9}" type="presParOf" srcId="{F6A27DBD-F18C-4AAB-B496-574387832973}" destId="{5ACAFAD9-585A-4D8E-9990-EE62AB340A77}" srcOrd="0" destOrd="0" presId="urn:microsoft.com/office/officeart/2005/8/layout/orgChart1"/>
    <dgm:cxn modelId="{87B6972A-97AB-4D8E-93AB-10CEC1F954EA}" type="presParOf" srcId="{5ACAFAD9-585A-4D8E-9990-EE62AB340A77}" destId="{EFEEE1FB-BE26-47D4-8E39-8F150C754AFA}" srcOrd="0" destOrd="0" presId="urn:microsoft.com/office/officeart/2005/8/layout/orgChart1"/>
    <dgm:cxn modelId="{662E14C9-9725-4155-9538-395F6CBA7073}" type="presParOf" srcId="{5ACAFAD9-585A-4D8E-9990-EE62AB340A77}" destId="{7B435A22-F94C-42A2-948E-56FAF78305D7}" srcOrd="1" destOrd="0" presId="urn:microsoft.com/office/officeart/2005/8/layout/orgChart1"/>
    <dgm:cxn modelId="{23A7ED6D-D431-4D3C-970A-100A7A192CC2}" type="presParOf" srcId="{F6A27DBD-F18C-4AAB-B496-574387832973}" destId="{6A2F52C7-66C6-43CB-8179-7AFA9B8069F8}" srcOrd="1" destOrd="0" presId="urn:microsoft.com/office/officeart/2005/8/layout/orgChart1"/>
    <dgm:cxn modelId="{FA85E079-9DA8-404C-BF03-8FAD55EFEB3B}" type="presParOf" srcId="{F6A27DBD-F18C-4AAB-B496-574387832973}" destId="{ADFE379B-619F-45D7-9B01-055FEC5CB80C}" srcOrd="2" destOrd="0" presId="urn:microsoft.com/office/officeart/2005/8/layout/orgChart1"/>
    <dgm:cxn modelId="{CDCA504F-FA30-4A61-B5AB-FE4E76916520}" type="presParOf" srcId="{826DF308-8F85-4130-98A8-1B1CBB789AB0}" destId="{2304AE63-19D5-40B6-90DC-002026CB0D3D}" srcOrd="8" destOrd="0" presId="urn:microsoft.com/office/officeart/2005/8/layout/orgChart1"/>
    <dgm:cxn modelId="{EF16E0B2-6FA2-4A06-853D-1DB5FD727FE6}" type="presParOf" srcId="{826DF308-8F85-4130-98A8-1B1CBB789AB0}" destId="{42763DF8-BA2B-46F4-8794-B3B9B3B7893D}" srcOrd="9" destOrd="0" presId="urn:microsoft.com/office/officeart/2005/8/layout/orgChart1"/>
    <dgm:cxn modelId="{4FE3B2F0-E16A-4ECE-9B6E-4F1846E33C61}" type="presParOf" srcId="{42763DF8-BA2B-46F4-8794-B3B9B3B7893D}" destId="{4153EC2A-9DBD-46D4-B6AA-33F85C23A1E8}" srcOrd="0" destOrd="0" presId="urn:microsoft.com/office/officeart/2005/8/layout/orgChart1"/>
    <dgm:cxn modelId="{710523E7-5565-4184-B70E-224EB2DF1F0D}" type="presParOf" srcId="{4153EC2A-9DBD-46D4-B6AA-33F85C23A1E8}" destId="{CF03A041-BE44-4168-B2F8-819034E4D74F}" srcOrd="0" destOrd="0" presId="urn:microsoft.com/office/officeart/2005/8/layout/orgChart1"/>
    <dgm:cxn modelId="{ED97E234-F629-4F11-8A7B-FF4C5F34BC1B}" type="presParOf" srcId="{4153EC2A-9DBD-46D4-B6AA-33F85C23A1E8}" destId="{E41976AD-93B9-4C95-969A-AD3EC5BF447D}" srcOrd="1" destOrd="0" presId="urn:microsoft.com/office/officeart/2005/8/layout/orgChart1"/>
    <dgm:cxn modelId="{28A84086-CD58-427D-9331-09C92B5B5E7F}" type="presParOf" srcId="{42763DF8-BA2B-46F4-8794-B3B9B3B7893D}" destId="{7BC2490E-9666-4459-A95F-A7514B0687F5}" srcOrd="1" destOrd="0" presId="urn:microsoft.com/office/officeart/2005/8/layout/orgChart1"/>
    <dgm:cxn modelId="{50053E7B-6FE6-45ED-BD77-9920BFDC247B}" type="presParOf" srcId="{42763DF8-BA2B-46F4-8794-B3B9B3B7893D}" destId="{9D3719A5-FD2E-4F7F-882F-1DDA8B74AC95}" srcOrd="2" destOrd="0" presId="urn:microsoft.com/office/officeart/2005/8/layout/orgChart1"/>
    <dgm:cxn modelId="{2A5700BA-244F-4F0E-B8AE-A421579C7290}" type="presParOf" srcId="{6200460F-B7DA-44AE-995C-5ACB2555F365}" destId="{84AF1285-4023-477A-8D6E-1A1D98299000}" srcOrd="2" destOrd="0" presId="urn:microsoft.com/office/officeart/2005/8/layout/orgChart1"/>
    <dgm:cxn modelId="{F77DED2B-B213-4828-8F33-C2D8DB300E3B}" type="presParOf" srcId="{0511E9BC-A9D9-435B-841C-4DB0137EFC78}" destId="{BC49B4AE-E824-46BE-B972-C042E5F336A6}" srcOrd="2" destOrd="0" presId="urn:microsoft.com/office/officeart/2005/8/layout/orgChart1"/>
    <dgm:cxn modelId="{A646D608-A039-4D16-9872-CD6993DCC5C4}" type="presParOf" srcId="{0511E9BC-A9D9-435B-841C-4DB0137EFC78}" destId="{33563CAD-0575-44D3-9272-4E972C2A0420}" srcOrd="3" destOrd="0" presId="urn:microsoft.com/office/officeart/2005/8/layout/orgChart1"/>
    <dgm:cxn modelId="{09D25995-C88E-48EB-822F-90E60BBC3C0A}" type="presParOf" srcId="{33563CAD-0575-44D3-9272-4E972C2A0420}" destId="{E4C060FB-9C06-4B39-9569-89171FC9E800}" srcOrd="0" destOrd="0" presId="urn:microsoft.com/office/officeart/2005/8/layout/orgChart1"/>
    <dgm:cxn modelId="{949E756C-8607-44EA-9717-6A3438269139}" type="presParOf" srcId="{E4C060FB-9C06-4B39-9569-89171FC9E800}" destId="{2B277049-1419-4340-BCB5-321B4CFAAD22}" srcOrd="0" destOrd="0" presId="urn:microsoft.com/office/officeart/2005/8/layout/orgChart1"/>
    <dgm:cxn modelId="{3B36BFF2-1062-478A-8E43-ACF2F38D2A68}" type="presParOf" srcId="{E4C060FB-9C06-4B39-9569-89171FC9E800}" destId="{0936638B-199D-4AF9-97FD-7721A7F3CD68}" srcOrd="1" destOrd="0" presId="urn:microsoft.com/office/officeart/2005/8/layout/orgChart1"/>
    <dgm:cxn modelId="{FB3D6753-2450-4EBC-B39B-E3555A9F6205}" type="presParOf" srcId="{33563CAD-0575-44D3-9272-4E972C2A0420}" destId="{E6291C2D-D864-40B2-9D95-EC56B51F8E85}" srcOrd="1" destOrd="0" presId="urn:microsoft.com/office/officeart/2005/8/layout/orgChart1"/>
    <dgm:cxn modelId="{6D1F3E02-9AD8-4530-B826-456FAC7BBA81}" type="presParOf" srcId="{E6291C2D-D864-40B2-9D95-EC56B51F8E85}" destId="{41EA4EFE-0BA3-45D1-A708-FD62D2F8CC8E}" srcOrd="0" destOrd="0" presId="urn:microsoft.com/office/officeart/2005/8/layout/orgChart1"/>
    <dgm:cxn modelId="{07374CEF-2EF2-47DE-90D3-F24A9D04089F}" type="presParOf" srcId="{E6291C2D-D864-40B2-9D95-EC56B51F8E85}" destId="{7968E979-8956-4ECC-AD36-6D2B2ACAC417}" srcOrd="1" destOrd="0" presId="urn:microsoft.com/office/officeart/2005/8/layout/orgChart1"/>
    <dgm:cxn modelId="{D538A65B-F2FE-4F58-858F-7FE4042547B7}" type="presParOf" srcId="{7968E979-8956-4ECC-AD36-6D2B2ACAC417}" destId="{E5A86FFF-287D-49FB-8437-88D0891D2F1C}" srcOrd="0" destOrd="0" presId="urn:microsoft.com/office/officeart/2005/8/layout/orgChart1"/>
    <dgm:cxn modelId="{5C3A2476-7967-446B-BFE7-4639A6046D2C}" type="presParOf" srcId="{E5A86FFF-287D-49FB-8437-88D0891D2F1C}" destId="{12ED0557-64D6-49E2-A379-31F7D5F850A4}" srcOrd="0" destOrd="0" presId="urn:microsoft.com/office/officeart/2005/8/layout/orgChart1"/>
    <dgm:cxn modelId="{AF974577-9975-4BA7-B232-89C19EFE1DF2}" type="presParOf" srcId="{E5A86FFF-287D-49FB-8437-88D0891D2F1C}" destId="{C8759E7C-A3C8-48F9-B163-3E5B2DD180E0}" srcOrd="1" destOrd="0" presId="urn:microsoft.com/office/officeart/2005/8/layout/orgChart1"/>
    <dgm:cxn modelId="{1C8247F6-9C48-409C-9A28-1F2855667880}" type="presParOf" srcId="{7968E979-8956-4ECC-AD36-6D2B2ACAC417}" destId="{DE670046-C804-4D58-9E05-B6DD88D8DD76}" srcOrd="1" destOrd="0" presId="urn:microsoft.com/office/officeart/2005/8/layout/orgChart1"/>
    <dgm:cxn modelId="{6A8595EA-69A3-408D-852F-32B9A69E69F0}" type="presParOf" srcId="{7968E979-8956-4ECC-AD36-6D2B2ACAC417}" destId="{6C79DFA0-C061-41C1-B562-63886D188F93}" srcOrd="2" destOrd="0" presId="urn:microsoft.com/office/officeart/2005/8/layout/orgChart1"/>
    <dgm:cxn modelId="{DF53220F-48E3-4266-B9B6-E54212309442}" type="presParOf" srcId="{E6291C2D-D864-40B2-9D95-EC56B51F8E85}" destId="{156F1859-E64E-41D5-82AC-580FCB2EC9E7}" srcOrd="2" destOrd="0" presId="urn:microsoft.com/office/officeart/2005/8/layout/orgChart1"/>
    <dgm:cxn modelId="{E0195A0D-2168-4428-8DC3-55908E97494B}" type="presParOf" srcId="{E6291C2D-D864-40B2-9D95-EC56B51F8E85}" destId="{25A86DEE-8E74-46BD-88D5-C72FCF486D35}" srcOrd="3" destOrd="0" presId="urn:microsoft.com/office/officeart/2005/8/layout/orgChart1"/>
    <dgm:cxn modelId="{41026B63-0076-49AD-9CC9-78A3A7D24971}" type="presParOf" srcId="{25A86DEE-8E74-46BD-88D5-C72FCF486D35}" destId="{87A4879F-C12B-49A5-976E-01AAE500C12F}" srcOrd="0" destOrd="0" presId="urn:microsoft.com/office/officeart/2005/8/layout/orgChart1"/>
    <dgm:cxn modelId="{2C1DC7CA-7E85-4DF9-9BC6-4C2555357504}" type="presParOf" srcId="{87A4879F-C12B-49A5-976E-01AAE500C12F}" destId="{F1EFCB77-5215-40BB-9832-6BB79CB7A8B5}" srcOrd="0" destOrd="0" presId="urn:microsoft.com/office/officeart/2005/8/layout/orgChart1"/>
    <dgm:cxn modelId="{0CAB9C98-C0AE-462B-98BE-BFF4DAFA608C}" type="presParOf" srcId="{87A4879F-C12B-49A5-976E-01AAE500C12F}" destId="{EC2B195D-9D8A-4F26-8478-A0FE5A5666C3}" srcOrd="1" destOrd="0" presId="urn:microsoft.com/office/officeart/2005/8/layout/orgChart1"/>
    <dgm:cxn modelId="{3446C3C5-E460-4D26-9962-FD15E7F56446}" type="presParOf" srcId="{25A86DEE-8E74-46BD-88D5-C72FCF486D35}" destId="{26EC00BA-E355-4B3A-8212-3B20EBF8AA38}" srcOrd="1" destOrd="0" presId="urn:microsoft.com/office/officeart/2005/8/layout/orgChart1"/>
    <dgm:cxn modelId="{6630A6E3-117A-4813-9802-71DC9D53FCF9}" type="presParOf" srcId="{25A86DEE-8E74-46BD-88D5-C72FCF486D35}" destId="{7035A881-DE2A-4685-B9F7-80AF54BB618F}" srcOrd="2" destOrd="0" presId="urn:microsoft.com/office/officeart/2005/8/layout/orgChart1"/>
    <dgm:cxn modelId="{57095827-1BDF-4040-9BC7-BB377B74E9FB}" type="presParOf" srcId="{E6291C2D-D864-40B2-9D95-EC56B51F8E85}" destId="{8F6353F9-53F0-4C1A-A7A2-F14AAD7281BD}" srcOrd="4" destOrd="0" presId="urn:microsoft.com/office/officeart/2005/8/layout/orgChart1"/>
    <dgm:cxn modelId="{AF9144C1-3145-42C7-B626-30EB027B5EB1}" type="presParOf" srcId="{E6291C2D-D864-40B2-9D95-EC56B51F8E85}" destId="{B2A87D55-17A0-47EE-9895-951ABD9240B5}" srcOrd="5" destOrd="0" presId="urn:microsoft.com/office/officeart/2005/8/layout/orgChart1"/>
    <dgm:cxn modelId="{3234F10E-E31A-4BB8-B6AF-90EB5B588FAA}" type="presParOf" srcId="{B2A87D55-17A0-47EE-9895-951ABD9240B5}" destId="{56C6C260-1937-4902-A86B-AF7E81D290FA}" srcOrd="0" destOrd="0" presId="urn:microsoft.com/office/officeart/2005/8/layout/orgChart1"/>
    <dgm:cxn modelId="{ED1CAF37-8E94-4A1E-9F16-2D1B14EFF92E}" type="presParOf" srcId="{56C6C260-1937-4902-A86B-AF7E81D290FA}" destId="{62451927-6871-438B-98AC-651630904DA4}" srcOrd="0" destOrd="0" presId="urn:microsoft.com/office/officeart/2005/8/layout/orgChart1"/>
    <dgm:cxn modelId="{B37F7F8B-E7F2-4EC7-948E-87BF96063068}" type="presParOf" srcId="{56C6C260-1937-4902-A86B-AF7E81D290FA}" destId="{D54467E8-E577-4661-88A6-EE7054AD4008}" srcOrd="1" destOrd="0" presId="urn:microsoft.com/office/officeart/2005/8/layout/orgChart1"/>
    <dgm:cxn modelId="{909374DF-70D9-4F95-86A1-D7FF00EFA2C2}" type="presParOf" srcId="{B2A87D55-17A0-47EE-9895-951ABD9240B5}" destId="{84EEFCB6-FA45-4F5F-A2D1-5620CE6E888A}" srcOrd="1" destOrd="0" presId="urn:microsoft.com/office/officeart/2005/8/layout/orgChart1"/>
    <dgm:cxn modelId="{5BC3649B-8993-4016-AD84-2F06216F0334}" type="presParOf" srcId="{B2A87D55-17A0-47EE-9895-951ABD9240B5}" destId="{2B27E889-4455-4567-A138-17BCBF3820D1}" srcOrd="2" destOrd="0" presId="urn:microsoft.com/office/officeart/2005/8/layout/orgChart1"/>
    <dgm:cxn modelId="{E4EC2175-CB57-412C-A5BA-DA860FAB0A5D}" type="presParOf" srcId="{E6291C2D-D864-40B2-9D95-EC56B51F8E85}" destId="{50C6533E-69A1-40A0-B4F0-60DFED768A3B}" srcOrd="6" destOrd="0" presId="urn:microsoft.com/office/officeart/2005/8/layout/orgChart1"/>
    <dgm:cxn modelId="{FA205990-102D-401C-A856-693D06A8DBDA}" type="presParOf" srcId="{E6291C2D-D864-40B2-9D95-EC56B51F8E85}" destId="{8A606904-3F64-4365-919F-B7367ED4F0A4}" srcOrd="7" destOrd="0" presId="urn:microsoft.com/office/officeart/2005/8/layout/orgChart1"/>
    <dgm:cxn modelId="{60A595B3-8959-40FF-8141-CFE48A39EA98}" type="presParOf" srcId="{8A606904-3F64-4365-919F-B7367ED4F0A4}" destId="{1A577124-D672-4101-BCF7-7AB4C0CD40AB}" srcOrd="0" destOrd="0" presId="urn:microsoft.com/office/officeart/2005/8/layout/orgChart1"/>
    <dgm:cxn modelId="{B5D887A9-CC9F-4E31-84CE-C98061B87560}" type="presParOf" srcId="{1A577124-D672-4101-BCF7-7AB4C0CD40AB}" destId="{888B5C62-E398-482F-9FC2-BAF5866C8640}" srcOrd="0" destOrd="0" presId="urn:microsoft.com/office/officeart/2005/8/layout/orgChart1"/>
    <dgm:cxn modelId="{FE37854B-3CED-4123-A499-B21E00E0DE7D}" type="presParOf" srcId="{1A577124-D672-4101-BCF7-7AB4C0CD40AB}" destId="{466216C5-16D4-419E-BB3A-892A8BBFD18B}" srcOrd="1" destOrd="0" presId="urn:microsoft.com/office/officeart/2005/8/layout/orgChart1"/>
    <dgm:cxn modelId="{DA7311E7-80FC-47A0-81E7-114DDCB81FE3}" type="presParOf" srcId="{8A606904-3F64-4365-919F-B7367ED4F0A4}" destId="{F7213494-3C82-4D1A-961B-261BE3C8178B}" srcOrd="1" destOrd="0" presId="urn:microsoft.com/office/officeart/2005/8/layout/orgChart1"/>
    <dgm:cxn modelId="{F17D7468-CA37-4F0C-B80C-6434FB648455}" type="presParOf" srcId="{8A606904-3F64-4365-919F-B7367ED4F0A4}" destId="{646322E3-EA3D-4596-9516-51571840ABCA}" srcOrd="2" destOrd="0" presId="urn:microsoft.com/office/officeart/2005/8/layout/orgChart1"/>
    <dgm:cxn modelId="{69A1263F-7201-4F63-BE0D-35F9F19B4264}" type="presParOf" srcId="{E6291C2D-D864-40B2-9D95-EC56B51F8E85}" destId="{84D3E6D4-3F16-4DFB-B451-A40E2C157ADF}" srcOrd="8" destOrd="0" presId="urn:microsoft.com/office/officeart/2005/8/layout/orgChart1"/>
    <dgm:cxn modelId="{B907279C-9918-4D33-B92F-30152107B8A8}" type="presParOf" srcId="{E6291C2D-D864-40B2-9D95-EC56B51F8E85}" destId="{C3B8F9C8-266E-47A6-AF0A-A16264F6C9FA}" srcOrd="9" destOrd="0" presId="urn:microsoft.com/office/officeart/2005/8/layout/orgChart1"/>
    <dgm:cxn modelId="{635B2AE4-651E-41AE-857A-EBF91EE5C1D2}" type="presParOf" srcId="{C3B8F9C8-266E-47A6-AF0A-A16264F6C9FA}" destId="{CB531109-FA4D-402C-A20B-AD78053E9B24}" srcOrd="0" destOrd="0" presId="urn:microsoft.com/office/officeart/2005/8/layout/orgChart1"/>
    <dgm:cxn modelId="{0C27E11C-04BD-4E05-AA8D-998E0EACDE9F}" type="presParOf" srcId="{CB531109-FA4D-402C-A20B-AD78053E9B24}" destId="{2BD294C7-25A4-42BC-A11C-31552ECAFD6E}" srcOrd="0" destOrd="0" presId="urn:microsoft.com/office/officeart/2005/8/layout/orgChart1"/>
    <dgm:cxn modelId="{35B7CDAC-D9D9-49A6-932B-2CE875F09106}" type="presParOf" srcId="{CB531109-FA4D-402C-A20B-AD78053E9B24}" destId="{F8DF2D00-2A88-4C66-9021-1839A34FE80D}" srcOrd="1" destOrd="0" presId="urn:microsoft.com/office/officeart/2005/8/layout/orgChart1"/>
    <dgm:cxn modelId="{E7328C90-6A9B-4310-AAB2-505AF4FD1F9E}" type="presParOf" srcId="{C3B8F9C8-266E-47A6-AF0A-A16264F6C9FA}" destId="{3FC486A2-9694-4363-811E-3A36C2122719}" srcOrd="1" destOrd="0" presId="urn:microsoft.com/office/officeart/2005/8/layout/orgChart1"/>
    <dgm:cxn modelId="{5F97E7DB-3845-4DAA-93CA-9753E449B86A}" type="presParOf" srcId="{C3B8F9C8-266E-47A6-AF0A-A16264F6C9FA}" destId="{87C713C0-09BD-49F8-8CDD-93609250326C}" srcOrd="2" destOrd="0" presId="urn:microsoft.com/office/officeart/2005/8/layout/orgChart1"/>
    <dgm:cxn modelId="{CF6D2F27-CC36-4EF3-83FA-2AF219823A9A}" type="presParOf" srcId="{E6291C2D-D864-40B2-9D95-EC56B51F8E85}" destId="{B7756DD7-47CC-46A8-AB9F-17ADE8515CDC}" srcOrd="10" destOrd="0" presId="urn:microsoft.com/office/officeart/2005/8/layout/orgChart1"/>
    <dgm:cxn modelId="{9E102AC3-DC8B-42BB-8124-E4D2047D7E78}" type="presParOf" srcId="{E6291C2D-D864-40B2-9D95-EC56B51F8E85}" destId="{90ABCC0F-5016-414D-87F8-A7F08239F80F}" srcOrd="11" destOrd="0" presId="urn:microsoft.com/office/officeart/2005/8/layout/orgChart1"/>
    <dgm:cxn modelId="{F1E90899-869D-43EA-BFF2-9A0B8A3B7246}" type="presParOf" srcId="{90ABCC0F-5016-414D-87F8-A7F08239F80F}" destId="{E04FEE7D-0175-4DEA-A843-9678558F1489}" srcOrd="0" destOrd="0" presId="urn:microsoft.com/office/officeart/2005/8/layout/orgChart1"/>
    <dgm:cxn modelId="{82314AE2-C9E5-4155-80A6-6B99B29EFA25}" type="presParOf" srcId="{E04FEE7D-0175-4DEA-A843-9678558F1489}" destId="{CC9EA63B-5A42-4C02-99BA-0DC08C7877D7}" srcOrd="0" destOrd="0" presId="urn:microsoft.com/office/officeart/2005/8/layout/orgChart1"/>
    <dgm:cxn modelId="{B3484604-56B1-4A87-AB4F-FFC0F62289C1}" type="presParOf" srcId="{E04FEE7D-0175-4DEA-A843-9678558F1489}" destId="{B725081A-AECE-486F-BA72-7FF8A25C4986}" srcOrd="1" destOrd="0" presId="urn:microsoft.com/office/officeart/2005/8/layout/orgChart1"/>
    <dgm:cxn modelId="{48ED1204-619E-4F39-95C6-12CCF8CEB513}" type="presParOf" srcId="{90ABCC0F-5016-414D-87F8-A7F08239F80F}" destId="{59736198-2409-4862-8E84-DE22AE2179DF}" srcOrd="1" destOrd="0" presId="urn:microsoft.com/office/officeart/2005/8/layout/orgChart1"/>
    <dgm:cxn modelId="{5B2E6853-0896-4706-B4C6-1C32FEEDB3A4}" type="presParOf" srcId="{90ABCC0F-5016-414D-87F8-A7F08239F80F}" destId="{7827D07E-1F42-4032-9A6D-12DA11C262AD}" srcOrd="2" destOrd="0" presId="urn:microsoft.com/office/officeart/2005/8/layout/orgChart1"/>
    <dgm:cxn modelId="{3FE7D1A4-7486-4922-A47A-427E03CF3091}" type="presParOf" srcId="{33563CAD-0575-44D3-9272-4E972C2A0420}" destId="{444C7883-634C-480C-97A2-4B88618A6C92}" srcOrd="2" destOrd="0" presId="urn:microsoft.com/office/officeart/2005/8/layout/orgChart1"/>
    <dgm:cxn modelId="{C97FBD39-59DA-4426-9BE8-BF1D80FB1550}" type="presParOf" srcId="{0511E9BC-A9D9-435B-841C-4DB0137EFC78}" destId="{965DFD18-109D-43BF-B366-C7900D6BDF54}" srcOrd="4" destOrd="0" presId="urn:microsoft.com/office/officeart/2005/8/layout/orgChart1"/>
    <dgm:cxn modelId="{B21A0E9B-7176-4379-AC4B-B92DA0543244}" type="presParOf" srcId="{0511E9BC-A9D9-435B-841C-4DB0137EFC78}" destId="{40F5AA11-09B2-4B3B-A98A-55BBB1905FE6}" srcOrd="5" destOrd="0" presId="urn:microsoft.com/office/officeart/2005/8/layout/orgChart1"/>
    <dgm:cxn modelId="{EF1DC236-E049-4D4E-84F9-8E08B7E848F3}" type="presParOf" srcId="{40F5AA11-09B2-4B3B-A98A-55BBB1905FE6}" destId="{BF919F25-D569-4F61-9230-9803A5BA1759}" srcOrd="0" destOrd="0" presId="urn:microsoft.com/office/officeart/2005/8/layout/orgChart1"/>
    <dgm:cxn modelId="{4DEBD864-2FB8-4130-A89F-4F0CA51D0D7D}" type="presParOf" srcId="{BF919F25-D569-4F61-9230-9803A5BA1759}" destId="{56D01ED7-FC0D-468D-B90A-D3262B435254}" srcOrd="0" destOrd="0" presId="urn:microsoft.com/office/officeart/2005/8/layout/orgChart1"/>
    <dgm:cxn modelId="{09D6D8DB-A2C3-4B00-9E4D-7832C536C7FB}" type="presParOf" srcId="{BF919F25-D569-4F61-9230-9803A5BA1759}" destId="{59D5E3A9-CBD1-422A-834C-34D0222441F8}" srcOrd="1" destOrd="0" presId="urn:microsoft.com/office/officeart/2005/8/layout/orgChart1"/>
    <dgm:cxn modelId="{505B57F8-9F89-411C-826F-BE6F53D536A8}" type="presParOf" srcId="{40F5AA11-09B2-4B3B-A98A-55BBB1905FE6}" destId="{C7F009B0-1A7C-4996-B119-BCDCB982DB2F}" srcOrd="1" destOrd="0" presId="urn:microsoft.com/office/officeart/2005/8/layout/orgChart1"/>
    <dgm:cxn modelId="{3D31AD9D-DCED-4570-9AC2-5174CEDC3221}" type="presParOf" srcId="{C7F009B0-1A7C-4996-B119-BCDCB982DB2F}" destId="{55EAFB6E-BD89-4279-9EB9-8D35151A2BEB}" srcOrd="0" destOrd="0" presId="urn:microsoft.com/office/officeart/2005/8/layout/orgChart1"/>
    <dgm:cxn modelId="{C3BA16D3-A97C-4085-92DA-1DCC8FA2CCCD}" type="presParOf" srcId="{C7F009B0-1A7C-4996-B119-BCDCB982DB2F}" destId="{A036B198-9FAE-4FD2-8D63-634B6393B030}" srcOrd="1" destOrd="0" presId="urn:microsoft.com/office/officeart/2005/8/layout/orgChart1"/>
    <dgm:cxn modelId="{EE341F70-576C-478E-80C8-05557AB2D1EF}" type="presParOf" srcId="{A036B198-9FAE-4FD2-8D63-634B6393B030}" destId="{BCDDF94F-6E6C-44E6-AE38-9AFB1C6C29D6}" srcOrd="0" destOrd="0" presId="urn:microsoft.com/office/officeart/2005/8/layout/orgChart1"/>
    <dgm:cxn modelId="{234031CF-F412-4972-8895-E4FC4E10B653}" type="presParOf" srcId="{BCDDF94F-6E6C-44E6-AE38-9AFB1C6C29D6}" destId="{68234C4F-FE30-4316-BDD0-ACC028652D85}" srcOrd="0" destOrd="0" presId="urn:microsoft.com/office/officeart/2005/8/layout/orgChart1"/>
    <dgm:cxn modelId="{AF7B87BA-95C2-4E7A-93D5-516A63329A8B}" type="presParOf" srcId="{BCDDF94F-6E6C-44E6-AE38-9AFB1C6C29D6}" destId="{1FF856D0-F425-4958-BE2E-AC2DDE12E681}" srcOrd="1" destOrd="0" presId="urn:microsoft.com/office/officeart/2005/8/layout/orgChart1"/>
    <dgm:cxn modelId="{58181B45-EF6D-4A6E-9CD0-BEBA8B8988CD}" type="presParOf" srcId="{A036B198-9FAE-4FD2-8D63-634B6393B030}" destId="{D71F7104-170F-4A9C-A767-D17270A3EE0B}" srcOrd="1" destOrd="0" presId="urn:microsoft.com/office/officeart/2005/8/layout/orgChart1"/>
    <dgm:cxn modelId="{509952AA-3937-4503-BBE6-C475E62F43BB}" type="presParOf" srcId="{A036B198-9FAE-4FD2-8D63-634B6393B030}" destId="{E29D4E54-17E0-4EAA-9023-146729252CCA}" srcOrd="2" destOrd="0" presId="urn:microsoft.com/office/officeart/2005/8/layout/orgChart1"/>
    <dgm:cxn modelId="{2AE99FBF-0B7E-460E-92BF-8EBB6AA969BF}" type="presParOf" srcId="{C7F009B0-1A7C-4996-B119-BCDCB982DB2F}" destId="{7A75AD21-BD28-410D-8DC9-FC453F0903CE}" srcOrd="2" destOrd="0" presId="urn:microsoft.com/office/officeart/2005/8/layout/orgChart1"/>
    <dgm:cxn modelId="{72E12E8F-E1C3-4B18-B5CB-1F47D97054AF}" type="presParOf" srcId="{C7F009B0-1A7C-4996-B119-BCDCB982DB2F}" destId="{4564D458-9591-4752-A993-6A533800CFF9}" srcOrd="3" destOrd="0" presId="urn:microsoft.com/office/officeart/2005/8/layout/orgChart1"/>
    <dgm:cxn modelId="{0BD7A29C-FA46-430C-8956-564941AE5264}" type="presParOf" srcId="{4564D458-9591-4752-A993-6A533800CFF9}" destId="{A17B452B-F0F0-4D32-ABFA-A2D1B39AC4E3}" srcOrd="0" destOrd="0" presId="urn:microsoft.com/office/officeart/2005/8/layout/orgChart1"/>
    <dgm:cxn modelId="{10A3F9CC-0370-4D4E-B9FC-DF4B0DBEAFC4}" type="presParOf" srcId="{A17B452B-F0F0-4D32-ABFA-A2D1B39AC4E3}" destId="{DD6675A2-730B-41BE-90B9-D395BB36491E}" srcOrd="0" destOrd="0" presId="urn:microsoft.com/office/officeart/2005/8/layout/orgChart1"/>
    <dgm:cxn modelId="{3389501E-70EF-4BE3-BEFF-0ADEE4B7665F}" type="presParOf" srcId="{A17B452B-F0F0-4D32-ABFA-A2D1B39AC4E3}" destId="{DAEB9E31-BB55-455E-9BE4-023CEF1D2168}" srcOrd="1" destOrd="0" presId="urn:microsoft.com/office/officeart/2005/8/layout/orgChart1"/>
    <dgm:cxn modelId="{F9DD3FE8-E6A1-4185-9569-960A96F589EF}" type="presParOf" srcId="{4564D458-9591-4752-A993-6A533800CFF9}" destId="{BB265B5F-9474-4E48-910D-376DDED16A0D}" srcOrd="1" destOrd="0" presId="urn:microsoft.com/office/officeart/2005/8/layout/orgChart1"/>
    <dgm:cxn modelId="{9BC1B1E5-18DE-45D1-8E6C-559E52F0F633}" type="presParOf" srcId="{4564D458-9591-4752-A993-6A533800CFF9}" destId="{20D461CB-B5BC-4CCA-8DD4-988C3771DC16}" srcOrd="2" destOrd="0" presId="urn:microsoft.com/office/officeart/2005/8/layout/orgChart1"/>
    <dgm:cxn modelId="{DDC22200-3577-4065-8CF1-A59B4FBFCC72}" type="presParOf" srcId="{40F5AA11-09B2-4B3B-A98A-55BBB1905FE6}" destId="{5EED9FEC-3B79-44FB-8271-1E990CF0B15F}" srcOrd="2" destOrd="0" presId="urn:microsoft.com/office/officeart/2005/8/layout/orgChart1"/>
    <dgm:cxn modelId="{914A0975-206F-4835-A1D0-0B9A8D2C0317}" type="presParOf" srcId="{D1864C3D-1D78-4C1B-B097-C04585919D1D}" destId="{BAD0FF30-CCE4-4773-B00F-80FB01D70DF9}"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40F29E6-91DA-4B8B-830F-01737146CA3E}"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hu-HU"/>
        </a:p>
      </dgm:t>
    </dgm:pt>
    <dgm:pt modelId="{240188DE-E470-4CFE-85C3-419AEB385BB1}">
      <dgm:prSet phldrT="[Szöveg]"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hu-HU" sz="2800"/>
            <a:t>permetlé kész</a:t>
          </a:r>
          <a:r>
            <a:rPr lang="en-GB" sz="2800"/>
            <a:t>í</a:t>
          </a:r>
          <a:r>
            <a:rPr lang="hu-HU" sz="2800"/>
            <a:t>téséhez</a:t>
          </a:r>
          <a:r>
            <a:rPr lang="en-GB" sz="2800"/>
            <a:t> </a:t>
          </a:r>
          <a:r>
            <a:rPr lang="hu-HU" sz="2800"/>
            <a:t>alkalmas szerformák</a:t>
          </a:r>
          <a:endParaRPr lang="hu-HU" sz="2800" dirty="0"/>
        </a:p>
      </dgm:t>
    </dgm:pt>
    <dgm:pt modelId="{EB2E6131-0466-4676-9110-24C98A575E6E}" type="parTrans" cxnId="{A036D7B3-3BB5-4E28-9946-8FC821ADC18E}">
      <dgm:prSet/>
      <dgm:spPr/>
      <dgm:t>
        <a:bodyPr/>
        <a:lstStyle/>
        <a:p>
          <a:endParaRPr lang="hu-HU"/>
        </a:p>
      </dgm:t>
    </dgm:pt>
    <dgm:pt modelId="{4A20DC19-64E5-470B-AF83-A0D756B8DB3A}" type="sibTrans" cxnId="{A036D7B3-3BB5-4E28-9946-8FC821ADC18E}">
      <dgm:prSet/>
      <dgm:spPr/>
      <dgm:t>
        <a:bodyPr/>
        <a:lstStyle/>
        <a:p>
          <a:endParaRPr lang="hu-HU"/>
        </a:p>
      </dgm:t>
    </dgm:pt>
    <dgm:pt modelId="{BEC326A8-0B35-4E8C-976D-F8FBFCA365F1}">
      <dgm:prSet phldrT="[Szöveg]" custT="1">
        <dgm:style>
          <a:lnRef idx="0">
            <a:scrgbClr r="0" g="0" b="0"/>
          </a:lnRef>
          <a:fillRef idx="0">
            <a:scrgbClr r="0" g="0" b="0"/>
          </a:fillRef>
          <a:effectRef idx="0">
            <a:scrgbClr r="0" g="0" b="0"/>
          </a:effectRef>
          <a:fontRef idx="minor">
            <a:schemeClr val="lt1"/>
          </a:fontRef>
        </dgm:style>
      </dgm:prSet>
      <dgm:spPr>
        <a:solidFill>
          <a:schemeClr val="accent5">
            <a:alpha val="50000"/>
          </a:schemeClr>
        </a:solidFill>
        <a:ln>
          <a:noFill/>
        </a:ln>
      </dgm:spPr>
      <dgm:t>
        <a:bodyPr/>
        <a:lstStyle/>
        <a:p>
          <a:r>
            <a:rPr lang="hu-HU" sz="2400"/>
            <a:t>szilárd</a:t>
          </a:r>
          <a:br>
            <a:rPr lang="en-GB" sz="2400"/>
          </a:br>
          <a:r>
            <a:rPr lang="hu-HU" sz="2400"/>
            <a:t>kész</a:t>
          </a:r>
          <a:r>
            <a:rPr lang="en-GB" sz="2400"/>
            <a:t>í</a:t>
          </a:r>
          <a:r>
            <a:rPr lang="hu-HU" sz="2400"/>
            <a:t>tmények</a:t>
          </a:r>
          <a:endParaRPr lang="hu-HU" sz="2400" dirty="0"/>
        </a:p>
      </dgm:t>
    </dgm:pt>
    <dgm:pt modelId="{D9D711D1-40D9-484D-AADB-9A45C0536D5C}" type="parTrans" cxnId="{8E9D1D5B-67BE-4B67-83C7-9EAAC6EF8DD4}">
      <dgm:prSet>
        <dgm:style>
          <a:lnRef idx="3">
            <a:schemeClr val="accent3"/>
          </a:lnRef>
          <a:fillRef idx="0">
            <a:schemeClr val="accent3"/>
          </a:fillRef>
          <a:effectRef idx="2">
            <a:schemeClr val="accent3"/>
          </a:effectRef>
          <a:fontRef idx="minor">
            <a:schemeClr val="tx1"/>
          </a:fontRef>
        </dgm:style>
      </dgm:prSet>
      <dgm:spPr/>
      <dgm:t>
        <a:bodyPr/>
        <a:lstStyle/>
        <a:p>
          <a:endParaRPr lang="hu-HU"/>
        </a:p>
      </dgm:t>
    </dgm:pt>
    <dgm:pt modelId="{21ED9418-FE3E-4DEE-A26B-A875824EF261}" type="sibTrans" cxnId="{8E9D1D5B-67BE-4B67-83C7-9EAAC6EF8DD4}">
      <dgm:prSet/>
      <dgm:spPr/>
      <dgm:t>
        <a:bodyPr/>
        <a:lstStyle/>
        <a:p>
          <a:endParaRPr lang="hu-HU"/>
        </a:p>
      </dgm:t>
    </dgm:pt>
    <dgm:pt modelId="{C5C5A445-9AF2-4755-B594-8DD0BF59877C}">
      <dgm:prSet phldrT="[Szöveg]"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hu-HU" sz="2400"/>
            <a:t>SG,</a:t>
          </a:r>
          <a:r>
            <a:rPr lang="en-GB" sz="2400"/>
            <a:t> </a:t>
          </a:r>
          <a:r>
            <a:rPr lang="hu-HU" sz="2400"/>
            <a:t>WG </a:t>
          </a:r>
          <a:r>
            <a:rPr lang="hu-HU" sz="2400" dirty="0"/>
            <a:t>(</a:t>
          </a:r>
          <a:r>
            <a:rPr lang="hu-HU" sz="2400"/>
            <a:t>WDG,</a:t>
          </a:r>
          <a:r>
            <a:rPr lang="en-GB" sz="2400"/>
            <a:t> </a:t>
          </a:r>
          <a:r>
            <a:rPr lang="hu-HU" sz="2400"/>
            <a:t>DF</a:t>
          </a:r>
          <a:r>
            <a:rPr lang="hu-HU" sz="2400" dirty="0"/>
            <a:t>)</a:t>
          </a:r>
        </a:p>
      </dgm:t>
    </dgm:pt>
    <dgm:pt modelId="{5332D968-81EA-4230-8ABB-01EE02115128}" type="parTrans" cxnId="{5F204B3F-0004-4CDF-8886-F7E84D8A8CF3}">
      <dgm:prSet>
        <dgm:style>
          <a:lnRef idx="3">
            <a:schemeClr val="accent3"/>
          </a:lnRef>
          <a:fillRef idx="0">
            <a:schemeClr val="accent3"/>
          </a:fillRef>
          <a:effectRef idx="2">
            <a:schemeClr val="accent3"/>
          </a:effectRef>
          <a:fontRef idx="minor">
            <a:schemeClr val="tx1"/>
          </a:fontRef>
        </dgm:style>
      </dgm:prSet>
      <dgm:spPr/>
      <dgm:t>
        <a:bodyPr/>
        <a:lstStyle/>
        <a:p>
          <a:endParaRPr lang="hu-HU"/>
        </a:p>
      </dgm:t>
    </dgm:pt>
    <dgm:pt modelId="{056F8415-28B5-4A26-B424-F839D29354CE}" type="sibTrans" cxnId="{5F204B3F-0004-4CDF-8886-F7E84D8A8CF3}">
      <dgm:prSet/>
      <dgm:spPr/>
      <dgm:t>
        <a:bodyPr/>
        <a:lstStyle/>
        <a:p>
          <a:endParaRPr lang="hu-HU"/>
        </a:p>
      </dgm:t>
    </dgm:pt>
    <dgm:pt modelId="{912F0347-E03A-408F-B157-266A1E774715}">
      <dgm:prSet phldrT="[Szöveg]"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hu-HU" sz="2400" dirty="0"/>
            <a:t>WP</a:t>
          </a:r>
        </a:p>
      </dgm:t>
    </dgm:pt>
    <dgm:pt modelId="{30F5FF72-A4DD-409D-AC67-87131A0EE6C9}" type="parTrans" cxnId="{41995514-DA2C-4E11-88E8-F34EB47E4307}">
      <dgm:prSet>
        <dgm:style>
          <a:lnRef idx="3">
            <a:schemeClr val="accent3"/>
          </a:lnRef>
          <a:fillRef idx="0">
            <a:schemeClr val="accent3"/>
          </a:fillRef>
          <a:effectRef idx="2">
            <a:schemeClr val="accent3"/>
          </a:effectRef>
          <a:fontRef idx="minor">
            <a:schemeClr val="tx1"/>
          </a:fontRef>
        </dgm:style>
      </dgm:prSet>
      <dgm:spPr/>
      <dgm:t>
        <a:bodyPr/>
        <a:lstStyle/>
        <a:p>
          <a:endParaRPr lang="hu-HU"/>
        </a:p>
      </dgm:t>
    </dgm:pt>
    <dgm:pt modelId="{C11E56DB-9B05-4A19-8123-0C551DACDB9B}" type="sibTrans" cxnId="{41995514-DA2C-4E11-88E8-F34EB47E4307}">
      <dgm:prSet/>
      <dgm:spPr/>
      <dgm:t>
        <a:bodyPr/>
        <a:lstStyle/>
        <a:p>
          <a:endParaRPr lang="hu-HU"/>
        </a:p>
      </dgm:t>
    </dgm:pt>
    <dgm:pt modelId="{86725AEA-F4CF-482E-9F69-F1F561ECF93F}">
      <dgm:prSet phldrT="[Szöveg]" custT="1">
        <dgm:style>
          <a:lnRef idx="0">
            <a:scrgbClr r="0" g="0" b="0"/>
          </a:lnRef>
          <a:fillRef idx="0">
            <a:scrgbClr r="0" g="0" b="0"/>
          </a:fillRef>
          <a:effectRef idx="0">
            <a:scrgbClr r="0" g="0" b="0"/>
          </a:effectRef>
          <a:fontRef idx="minor">
            <a:schemeClr val="lt1"/>
          </a:fontRef>
        </dgm:style>
      </dgm:prSet>
      <dgm:spPr>
        <a:solidFill>
          <a:schemeClr val="accent5">
            <a:alpha val="50000"/>
          </a:schemeClr>
        </a:solidFill>
        <a:ln>
          <a:noFill/>
        </a:ln>
      </dgm:spPr>
      <dgm:t>
        <a:bodyPr/>
        <a:lstStyle/>
        <a:p>
          <a:r>
            <a:rPr lang="hu-HU" sz="2400"/>
            <a:t>folyékony kész</a:t>
          </a:r>
          <a:r>
            <a:rPr lang="en-GB" sz="2400"/>
            <a:t>í</a:t>
          </a:r>
          <a:r>
            <a:rPr lang="hu-HU" sz="2400"/>
            <a:t>tmények</a:t>
          </a:r>
          <a:endParaRPr lang="hu-HU" sz="2400" dirty="0"/>
        </a:p>
      </dgm:t>
    </dgm:pt>
    <dgm:pt modelId="{57284FB8-616E-427C-B635-9EAAAFF94981}" type="parTrans" cxnId="{1C0869A5-DACE-4AB0-A72D-2AA4D9EB47D2}">
      <dgm:prSet>
        <dgm:style>
          <a:lnRef idx="3">
            <a:schemeClr val="accent3"/>
          </a:lnRef>
          <a:fillRef idx="0">
            <a:schemeClr val="accent3"/>
          </a:fillRef>
          <a:effectRef idx="2">
            <a:schemeClr val="accent3"/>
          </a:effectRef>
          <a:fontRef idx="minor">
            <a:schemeClr val="tx1"/>
          </a:fontRef>
        </dgm:style>
      </dgm:prSet>
      <dgm:spPr/>
      <dgm:t>
        <a:bodyPr/>
        <a:lstStyle/>
        <a:p>
          <a:endParaRPr lang="hu-HU"/>
        </a:p>
      </dgm:t>
    </dgm:pt>
    <dgm:pt modelId="{C93172BF-C33E-44D7-87AD-624391F474F0}" type="sibTrans" cxnId="{1C0869A5-DACE-4AB0-A72D-2AA4D9EB47D2}">
      <dgm:prSet/>
      <dgm:spPr/>
      <dgm:t>
        <a:bodyPr/>
        <a:lstStyle/>
        <a:p>
          <a:endParaRPr lang="hu-HU"/>
        </a:p>
      </dgm:t>
    </dgm:pt>
    <dgm:pt modelId="{54AE2A28-B4AC-4BB1-A6A6-C989341DAB1B}">
      <dgm:prSet phldrT="[Szöveg]"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hu-HU" sz="2400"/>
            <a:t>oldatok, diszperziók</a:t>
          </a:r>
          <a:endParaRPr lang="hu-HU" sz="2400" dirty="0"/>
        </a:p>
      </dgm:t>
    </dgm:pt>
    <dgm:pt modelId="{58BC2279-5D23-487C-8AB3-D671E902FB97}" type="parTrans" cxnId="{B27E89A8-D82B-4C6D-8A57-8B060CD1CA75}">
      <dgm:prSet>
        <dgm:style>
          <a:lnRef idx="3">
            <a:schemeClr val="accent3"/>
          </a:lnRef>
          <a:fillRef idx="0">
            <a:schemeClr val="accent3"/>
          </a:fillRef>
          <a:effectRef idx="2">
            <a:schemeClr val="accent3"/>
          </a:effectRef>
          <a:fontRef idx="minor">
            <a:schemeClr val="tx1"/>
          </a:fontRef>
        </dgm:style>
      </dgm:prSet>
      <dgm:spPr/>
      <dgm:t>
        <a:bodyPr/>
        <a:lstStyle/>
        <a:p>
          <a:endParaRPr lang="hu-HU"/>
        </a:p>
      </dgm:t>
    </dgm:pt>
    <dgm:pt modelId="{6FD1D3A6-BF52-4CFE-B61E-B0F8B4C59D27}" type="sibTrans" cxnId="{B27E89A8-D82B-4C6D-8A57-8B060CD1CA75}">
      <dgm:prSet/>
      <dgm:spPr/>
      <dgm:t>
        <a:bodyPr/>
        <a:lstStyle/>
        <a:p>
          <a:endParaRPr lang="hu-HU"/>
        </a:p>
      </dgm:t>
    </dgm:pt>
    <dgm:pt modelId="{86F92016-53BA-4EB6-BED2-F9F7FBEDFA81}" type="pres">
      <dgm:prSet presAssocID="{340F29E6-91DA-4B8B-830F-01737146CA3E}" presName="hierChild1" presStyleCnt="0">
        <dgm:presLayoutVars>
          <dgm:orgChart val="1"/>
          <dgm:chPref val="1"/>
          <dgm:dir/>
          <dgm:animOne val="branch"/>
          <dgm:animLvl val="lvl"/>
          <dgm:resizeHandles/>
        </dgm:presLayoutVars>
      </dgm:prSet>
      <dgm:spPr/>
    </dgm:pt>
    <dgm:pt modelId="{42B66D73-B3B7-4E55-AB3F-4B6EA5A112C4}" type="pres">
      <dgm:prSet presAssocID="{240188DE-E470-4CFE-85C3-419AEB385BB1}" presName="hierRoot1" presStyleCnt="0">
        <dgm:presLayoutVars>
          <dgm:hierBranch val="init"/>
        </dgm:presLayoutVars>
      </dgm:prSet>
      <dgm:spPr/>
    </dgm:pt>
    <dgm:pt modelId="{E0BE177E-8172-4DC9-B6A0-BB64B6F25E5F}" type="pres">
      <dgm:prSet presAssocID="{240188DE-E470-4CFE-85C3-419AEB385BB1}" presName="rootComposite1" presStyleCnt="0"/>
      <dgm:spPr/>
    </dgm:pt>
    <dgm:pt modelId="{39CBC46F-8704-4B69-BD4C-7572007F761E}" type="pres">
      <dgm:prSet presAssocID="{240188DE-E470-4CFE-85C3-419AEB385BB1}" presName="rootText1" presStyleLbl="node0" presStyleIdx="0" presStyleCnt="1" custScaleX="151123" custScaleY="211920">
        <dgm:presLayoutVars>
          <dgm:chPref val="3"/>
        </dgm:presLayoutVars>
      </dgm:prSet>
      <dgm:spPr/>
    </dgm:pt>
    <dgm:pt modelId="{B3488B75-D72C-4C76-B331-2E68275D5FA5}" type="pres">
      <dgm:prSet presAssocID="{240188DE-E470-4CFE-85C3-419AEB385BB1}" presName="rootConnector1" presStyleLbl="node1" presStyleIdx="0" presStyleCnt="0"/>
      <dgm:spPr/>
    </dgm:pt>
    <dgm:pt modelId="{DA564E81-4AD2-4BF1-BDB9-CA3500C21A32}" type="pres">
      <dgm:prSet presAssocID="{240188DE-E470-4CFE-85C3-419AEB385BB1}" presName="hierChild2" presStyleCnt="0"/>
      <dgm:spPr/>
    </dgm:pt>
    <dgm:pt modelId="{64EACC02-055F-40B1-BF32-6987C981F854}" type="pres">
      <dgm:prSet presAssocID="{D9D711D1-40D9-484D-AADB-9A45C0536D5C}" presName="Name64" presStyleLbl="parChTrans1D2" presStyleIdx="0" presStyleCnt="2"/>
      <dgm:spPr/>
    </dgm:pt>
    <dgm:pt modelId="{BB017DC4-5FC2-499E-89D6-DFF7EE7DE2CC}" type="pres">
      <dgm:prSet presAssocID="{BEC326A8-0B35-4E8C-976D-F8FBFCA365F1}" presName="hierRoot2" presStyleCnt="0">
        <dgm:presLayoutVars>
          <dgm:hierBranch val="init"/>
        </dgm:presLayoutVars>
      </dgm:prSet>
      <dgm:spPr/>
    </dgm:pt>
    <dgm:pt modelId="{CDEEDAA0-1010-49E8-ADB9-8CFDA0D7D4C4}" type="pres">
      <dgm:prSet presAssocID="{BEC326A8-0B35-4E8C-976D-F8FBFCA365F1}" presName="rootComposite" presStyleCnt="0"/>
      <dgm:spPr/>
    </dgm:pt>
    <dgm:pt modelId="{C28C67E3-7926-4726-8B64-C290AACAAC78}" type="pres">
      <dgm:prSet presAssocID="{BEC326A8-0B35-4E8C-976D-F8FBFCA365F1}" presName="rootText" presStyleLbl="node2" presStyleIdx="0" presStyleCnt="2">
        <dgm:presLayoutVars>
          <dgm:chPref val="3"/>
        </dgm:presLayoutVars>
      </dgm:prSet>
      <dgm:spPr/>
    </dgm:pt>
    <dgm:pt modelId="{B688FAB2-4FAE-486C-B8AB-5C2FAA98E940}" type="pres">
      <dgm:prSet presAssocID="{BEC326A8-0B35-4E8C-976D-F8FBFCA365F1}" presName="rootConnector" presStyleLbl="node2" presStyleIdx="0" presStyleCnt="2"/>
      <dgm:spPr/>
    </dgm:pt>
    <dgm:pt modelId="{E3A3AA0B-8468-405B-A4BA-2F01DBB9DF22}" type="pres">
      <dgm:prSet presAssocID="{BEC326A8-0B35-4E8C-976D-F8FBFCA365F1}" presName="hierChild4" presStyleCnt="0"/>
      <dgm:spPr/>
    </dgm:pt>
    <dgm:pt modelId="{8D485349-7AA2-4563-B020-1A3C36B6D563}" type="pres">
      <dgm:prSet presAssocID="{5332D968-81EA-4230-8ABB-01EE02115128}" presName="Name64" presStyleLbl="parChTrans1D3" presStyleIdx="0" presStyleCnt="3"/>
      <dgm:spPr/>
    </dgm:pt>
    <dgm:pt modelId="{AD2C6DC4-3582-4316-9091-042BC4BC72DD}" type="pres">
      <dgm:prSet presAssocID="{C5C5A445-9AF2-4755-B594-8DD0BF59877C}" presName="hierRoot2" presStyleCnt="0">
        <dgm:presLayoutVars>
          <dgm:hierBranch val="init"/>
        </dgm:presLayoutVars>
      </dgm:prSet>
      <dgm:spPr/>
    </dgm:pt>
    <dgm:pt modelId="{3D5CE270-9802-44C8-B27C-39A77753CC54}" type="pres">
      <dgm:prSet presAssocID="{C5C5A445-9AF2-4755-B594-8DD0BF59877C}" presName="rootComposite" presStyleCnt="0"/>
      <dgm:spPr/>
    </dgm:pt>
    <dgm:pt modelId="{CE6DADC1-4785-4585-8D45-FA5952DD28DF}" type="pres">
      <dgm:prSet presAssocID="{C5C5A445-9AF2-4755-B594-8DD0BF59877C}" presName="rootText" presStyleLbl="node3" presStyleIdx="0" presStyleCnt="3" custScaleX="111017">
        <dgm:presLayoutVars>
          <dgm:chPref val="3"/>
        </dgm:presLayoutVars>
      </dgm:prSet>
      <dgm:spPr/>
    </dgm:pt>
    <dgm:pt modelId="{55D886F1-40E3-433F-BD71-B5A6339A0B01}" type="pres">
      <dgm:prSet presAssocID="{C5C5A445-9AF2-4755-B594-8DD0BF59877C}" presName="rootConnector" presStyleLbl="node3" presStyleIdx="0" presStyleCnt="3"/>
      <dgm:spPr/>
    </dgm:pt>
    <dgm:pt modelId="{5B5FBE79-5EC7-4AB7-890A-D15F7CDA50D4}" type="pres">
      <dgm:prSet presAssocID="{C5C5A445-9AF2-4755-B594-8DD0BF59877C}" presName="hierChild4" presStyleCnt="0"/>
      <dgm:spPr/>
    </dgm:pt>
    <dgm:pt modelId="{F44DC3E8-6544-4A0E-95D1-F4EAE2CB11BC}" type="pres">
      <dgm:prSet presAssocID="{C5C5A445-9AF2-4755-B594-8DD0BF59877C}" presName="hierChild5" presStyleCnt="0"/>
      <dgm:spPr/>
    </dgm:pt>
    <dgm:pt modelId="{3E142BAC-DD0E-4DCC-8873-F4412724E331}" type="pres">
      <dgm:prSet presAssocID="{30F5FF72-A4DD-409D-AC67-87131A0EE6C9}" presName="Name64" presStyleLbl="parChTrans1D3" presStyleIdx="1" presStyleCnt="3"/>
      <dgm:spPr/>
    </dgm:pt>
    <dgm:pt modelId="{2242DCA8-1E0E-469C-B503-FE4A66E7DBD9}" type="pres">
      <dgm:prSet presAssocID="{912F0347-E03A-408F-B157-266A1E774715}" presName="hierRoot2" presStyleCnt="0">
        <dgm:presLayoutVars>
          <dgm:hierBranch val="init"/>
        </dgm:presLayoutVars>
      </dgm:prSet>
      <dgm:spPr/>
    </dgm:pt>
    <dgm:pt modelId="{830934F7-8B54-4AA3-B32A-8000414E0468}" type="pres">
      <dgm:prSet presAssocID="{912F0347-E03A-408F-B157-266A1E774715}" presName="rootComposite" presStyleCnt="0"/>
      <dgm:spPr/>
    </dgm:pt>
    <dgm:pt modelId="{37198443-8E34-4664-9EB5-C5DAB5D18078}" type="pres">
      <dgm:prSet presAssocID="{912F0347-E03A-408F-B157-266A1E774715}" presName="rootText" presStyleLbl="node3" presStyleIdx="1" presStyleCnt="3" custScaleX="111017">
        <dgm:presLayoutVars>
          <dgm:chPref val="3"/>
        </dgm:presLayoutVars>
      </dgm:prSet>
      <dgm:spPr/>
    </dgm:pt>
    <dgm:pt modelId="{332F1850-8800-496D-AE04-7C420AD85B65}" type="pres">
      <dgm:prSet presAssocID="{912F0347-E03A-408F-B157-266A1E774715}" presName="rootConnector" presStyleLbl="node3" presStyleIdx="1" presStyleCnt="3"/>
      <dgm:spPr/>
    </dgm:pt>
    <dgm:pt modelId="{50D049D9-3CA9-45FC-A019-E2BB6618248A}" type="pres">
      <dgm:prSet presAssocID="{912F0347-E03A-408F-B157-266A1E774715}" presName="hierChild4" presStyleCnt="0"/>
      <dgm:spPr/>
    </dgm:pt>
    <dgm:pt modelId="{8D26A3BE-90D3-4F55-B051-2C392BA432F8}" type="pres">
      <dgm:prSet presAssocID="{912F0347-E03A-408F-B157-266A1E774715}" presName="hierChild5" presStyleCnt="0"/>
      <dgm:spPr/>
    </dgm:pt>
    <dgm:pt modelId="{DE8F3284-22C2-46D9-A1B1-6963F0CD117B}" type="pres">
      <dgm:prSet presAssocID="{BEC326A8-0B35-4E8C-976D-F8FBFCA365F1}" presName="hierChild5" presStyleCnt="0"/>
      <dgm:spPr/>
    </dgm:pt>
    <dgm:pt modelId="{C89FD374-4A11-4159-832B-0BF52A2A4FE9}" type="pres">
      <dgm:prSet presAssocID="{57284FB8-616E-427C-B635-9EAAAFF94981}" presName="Name64" presStyleLbl="parChTrans1D2" presStyleIdx="1" presStyleCnt="2"/>
      <dgm:spPr/>
    </dgm:pt>
    <dgm:pt modelId="{98CD5E05-F444-4818-9072-758B491C4625}" type="pres">
      <dgm:prSet presAssocID="{86725AEA-F4CF-482E-9F69-F1F561ECF93F}" presName="hierRoot2" presStyleCnt="0">
        <dgm:presLayoutVars>
          <dgm:hierBranch val="init"/>
        </dgm:presLayoutVars>
      </dgm:prSet>
      <dgm:spPr/>
    </dgm:pt>
    <dgm:pt modelId="{32125CEC-63CA-4D93-BF84-C92BF6058114}" type="pres">
      <dgm:prSet presAssocID="{86725AEA-F4CF-482E-9F69-F1F561ECF93F}" presName="rootComposite" presStyleCnt="0"/>
      <dgm:spPr/>
    </dgm:pt>
    <dgm:pt modelId="{FF40B593-7F5B-4ECB-A673-3C27EB359A61}" type="pres">
      <dgm:prSet presAssocID="{86725AEA-F4CF-482E-9F69-F1F561ECF93F}" presName="rootText" presStyleLbl="node2" presStyleIdx="1" presStyleCnt="2">
        <dgm:presLayoutVars>
          <dgm:chPref val="3"/>
        </dgm:presLayoutVars>
      </dgm:prSet>
      <dgm:spPr/>
    </dgm:pt>
    <dgm:pt modelId="{D8821402-AF57-456B-8E0E-BA1253BA33A0}" type="pres">
      <dgm:prSet presAssocID="{86725AEA-F4CF-482E-9F69-F1F561ECF93F}" presName="rootConnector" presStyleLbl="node2" presStyleIdx="1" presStyleCnt="2"/>
      <dgm:spPr/>
    </dgm:pt>
    <dgm:pt modelId="{7B9524DA-14FA-47B0-9C2A-EAEECEA28B04}" type="pres">
      <dgm:prSet presAssocID="{86725AEA-F4CF-482E-9F69-F1F561ECF93F}" presName="hierChild4" presStyleCnt="0"/>
      <dgm:spPr/>
    </dgm:pt>
    <dgm:pt modelId="{018A3708-D1E6-4FE0-A67F-9E8C0F637475}" type="pres">
      <dgm:prSet presAssocID="{58BC2279-5D23-487C-8AB3-D671E902FB97}" presName="Name64" presStyleLbl="parChTrans1D3" presStyleIdx="2" presStyleCnt="3"/>
      <dgm:spPr/>
    </dgm:pt>
    <dgm:pt modelId="{AE911289-3DF5-4C9C-8A15-F5436D31C22D}" type="pres">
      <dgm:prSet presAssocID="{54AE2A28-B4AC-4BB1-A6A6-C989341DAB1B}" presName="hierRoot2" presStyleCnt="0">
        <dgm:presLayoutVars>
          <dgm:hierBranch val="init"/>
        </dgm:presLayoutVars>
      </dgm:prSet>
      <dgm:spPr/>
    </dgm:pt>
    <dgm:pt modelId="{B32A681D-B9F3-42DA-8A11-42588D253ED6}" type="pres">
      <dgm:prSet presAssocID="{54AE2A28-B4AC-4BB1-A6A6-C989341DAB1B}" presName="rootComposite" presStyleCnt="0"/>
      <dgm:spPr/>
    </dgm:pt>
    <dgm:pt modelId="{86B26A99-1174-4674-92B3-88025B8B5946}" type="pres">
      <dgm:prSet presAssocID="{54AE2A28-B4AC-4BB1-A6A6-C989341DAB1B}" presName="rootText" presStyleLbl="node3" presStyleIdx="2" presStyleCnt="3" custScaleX="111017">
        <dgm:presLayoutVars>
          <dgm:chPref val="3"/>
        </dgm:presLayoutVars>
      </dgm:prSet>
      <dgm:spPr/>
    </dgm:pt>
    <dgm:pt modelId="{07573EA5-B709-485C-91D7-B1E8D31F0817}" type="pres">
      <dgm:prSet presAssocID="{54AE2A28-B4AC-4BB1-A6A6-C989341DAB1B}" presName="rootConnector" presStyleLbl="node3" presStyleIdx="2" presStyleCnt="3"/>
      <dgm:spPr/>
    </dgm:pt>
    <dgm:pt modelId="{CEB3C74C-C91C-4E8D-A454-5ABCC381A99A}" type="pres">
      <dgm:prSet presAssocID="{54AE2A28-B4AC-4BB1-A6A6-C989341DAB1B}" presName="hierChild4" presStyleCnt="0"/>
      <dgm:spPr/>
    </dgm:pt>
    <dgm:pt modelId="{921F4475-C52C-4F0C-9266-296108DE90CE}" type="pres">
      <dgm:prSet presAssocID="{54AE2A28-B4AC-4BB1-A6A6-C989341DAB1B}" presName="hierChild5" presStyleCnt="0"/>
      <dgm:spPr/>
    </dgm:pt>
    <dgm:pt modelId="{AC0C8D00-359B-4BE4-B87F-04F576DFA53E}" type="pres">
      <dgm:prSet presAssocID="{86725AEA-F4CF-482E-9F69-F1F561ECF93F}" presName="hierChild5" presStyleCnt="0"/>
      <dgm:spPr/>
    </dgm:pt>
    <dgm:pt modelId="{D8422AD6-1897-4AA9-A224-18B8E2F550BE}" type="pres">
      <dgm:prSet presAssocID="{240188DE-E470-4CFE-85C3-419AEB385BB1}" presName="hierChild3" presStyleCnt="0"/>
      <dgm:spPr/>
    </dgm:pt>
  </dgm:ptLst>
  <dgm:cxnLst>
    <dgm:cxn modelId="{41995514-DA2C-4E11-88E8-F34EB47E4307}" srcId="{BEC326A8-0B35-4E8C-976D-F8FBFCA365F1}" destId="{912F0347-E03A-408F-B157-266A1E774715}" srcOrd="1" destOrd="0" parTransId="{30F5FF72-A4DD-409D-AC67-87131A0EE6C9}" sibTransId="{C11E56DB-9B05-4A19-8123-0C551DACDB9B}"/>
    <dgm:cxn modelId="{37D38D15-D369-4561-93A0-8D82038CF21D}" type="presOf" srcId="{BEC326A8-0B35-4E8C-976D-F8FBFCA365F1}" destId="{C28C67E3-7926-4726-8B64-C290AACAAC78}" srcOrd="0" destOrd="0" presId="urn:microsoft.com/office/officeart/2009/3/layout/HorizontalOrganizationChart"/>
    <dgm:cxn modelId="{65533E16-1A95-43E7-B7A1-AB1177D6160A}" type="presOf" srcId="{912F0347-E03A-408F-B157-266A1E774715}" destId="{37198443-8E34-4664-9EB5-C5DAB5D18078}" srcOrd="0" destOrd="0" presId="urn:microsoft.com/office/officeart/2009/3/layout/HorizontalOrganizationChart"/>
    <dgm:cxn modelId="{C52F4931-DE71-44AB-B9A3-5E89A371C2D7}" type="presOf" srcId="{240188DE-E470-4CFE-85C3-419AEB385BB1}" destId="{39CBC46F-8704-4B69-BD4C-7572007F761E}" srcOrd="0" destOrd="0" presId="urn:microsoft.com/office/officeart/2009/3/layout/HorizontalOrganizationChart"/>
    <dgm:cxn modelId="{5F204B3F-0004-4CDF-8886-F7E84D8A8CF3}" srcId="{BEC326A8-0B35-4E8C-976D-F8FBFCA365F1}" destId="{C5C5A445-9AF2-4755-B594-8DD0BF59877C}" srcOrd="0" destOrd="0" parTransId="{5332D968-81EA-4230-8ABB-01EE02115128}" sibTransId="{056F8415-28B5-4A26-B424-F839D29354CE}"/>
    <dgm:cxn modelId="{8E9D1D5B-67BE-4B67-83C7-9EAAC6EF8DD4}" srcId="{240188DE-E470-4CFE-85C3-419AEB385BB1}" destId="{BEC326A8-0B35-4E8C-976D-F8FBFCA365F1}" srcOrd="0" destOrd="0" parTransId="{D9D711D1-40D9-484D-AADB-9A45C0536D5C}" sibTransId="{21ED9418-FE3E-4DEE-A26B-A875824EF261}"/>
    <dgm:cxn modelId="{4FAB1C64-3366-49D9-A79D-E20EFB8EFDCD}" type="presOf" srcId="{58BC2279-5D23-487C-8AB3-D671E902FB97}" destId="{018A3708-D1E6-4FE0-A67F-9E8C0F637475}" srcOrd="0" destOrd="0" presId="urn:microsoft.com/office/officeart/2009/3/layout/HorizontalOrganizationChart"/>
    <dgm:cxn modelId="{FA7E506D-B1F9-4949-B4FD-97DD0927C810}" type="presOf" srcId="{C5C5A445-9AF2-4755-B594-8DD0BF59877C}" destId="{55D886F1-40E3-433F-BD71-B5A6339A0B01}" srcOrd="1" destOrd="0" presId="urn:microsoft.com/office/officeart/2009/3/layout/HorizontalOrganizationChart"/>
    <dgm:cxn modelId="{EC97BD6D-7142-4AEC-B225-ACFEE1F9A977}" type="presOf" srcId="{D9D711D1-40D9-484D-AADB-9A45C0536D5C}" destId="{64EACC02-055F-40B1-BF32-6987C981F854}" srcOrd="0" destOrd="0" presId="urn:microsoft.com/office/officeart/2009/3/layout/HorizontalOrganizationChart"/>
    <dgm:cxn modelId="{81A72078-18DB-484E-BE2E-01D468D2222B}" type="presOf" srcId="{912F0347-E03A-408F-B157-266A1E774715}" destId="{332F1850-8800-496D-AE04-7C420AD85B65}" srcOrd="1" destOrd="0" presId="urn:microsoft.com/office/officeart/2009/3/layout/HorizontalOrganizationChart"/>
    <dgm:cxn modelId="{04C5E978-4851-4A43-8F64-E849E7EAC112}" type="presOf" srcId="{30F5FF72-A4DD-409D-AC67-87131A0EE6C9}" destId="{3E142BAC-DD0E-4DCC-8873-F4412724E331}" srcOrd="0" destOrd="0" presId="urn:microsoft.com/office/officeart/2009/3/layout/HorizontalOrganizationChart"/>
    <dgm:cxn modelId="{B159B68C-C7D6-4D6E-A560-1442C2D888AA}" type="presOf" srcId="{57284FB8-616E-427C-B635-9EAAAFF94981}" destId="{C89FD374-4A11-4159-832B-0BF52A2A4FE9}" srcOrd="0" destOrd="0" presId="urn:microsoft.com/office/officeart/2009/3/layout/HorizontalOrganizationChart"/>
    <dgm:cxn modelId="{BE6B3D91-E5B8-4946-B7E0-FB2FD14C2981}" type="presOf" srcId="{340F29E6-91DA-4B8B-830F-01737146CA3E}" destId="{86F92016-53BA-4EB6-BED2-F9F7FBEDFA81}" srcOrd="0" destOrd="0" presId="urn:microsoft.com/office/officeart/2009/3/layout/HorizontalOrganizationChart"/>
    <dgm:cxn modelId="{629C4A9C-6090-451E-A0AC-21B506064DEE}" type="presOf" srcId="{C5C5A445-9AF2-4755-B594-8DD0BF59877C}" destId="{CE6DADC1-4785-4585-8D45-FA5952DD28DF}" srcOrd="0" destOrd="0" presId="urn:microsoft.com/office/officeart/2009/3/layout/HorizontalOrganizationChart"/>
    <dgm:cxn modelId="{1C0869A5-DACE-4AB0-A72D-2AA4D9EB47D2}" srcId="{240188DE-E470-4CFE-85C3-419AEB385BB1}" destId="{86725AEA-F4CF-482E-9F69-F1F561ECF93F}" srcOrd="1" destOrd="0" parTransId="{57284FB8-616E-427C-B635-9EAAAFF94981}" sibTransId="{C93172BF-C33E-44D7-87AD-624391F474F0}"/>
    <dgm:cxn modelId="{B27E89A8-D82B-4C6D-8A57-8B060CD1CA75}" srcId="{86725AEA-F4CF-482E-9F69-F1F561ECF93F}" destId="{54AE2A28-B4AC-4BB1-A6A6-C989341DAB1B}" srcOrd="0" destOrd="0" parTransId="{58BC2279-5D23-487C-8AB3-D671E902FB97}" sibTransId="{6FD1D3A6-BF52-4CFE-B61E-B0F8B4C59D27}"/>
    <dgm:cxn modelId="{8413F4AD-77D8-47F3-8E11-11172531EEE1}" type="presOf" srcId="{86725AEA-F4CF-482E-9F69-F1F561ECF93F}" destId="{FF40B593-7F5B-4ECB-A673-3C27EB359A61}" srcOrd="0" destOrd="0" presId="urn:microsoft.com/office/officeart/2009/3/layout/HorizontalOrganizationChart"/>
    <dgm:cxn modelId="{A036D7B3-3BB5-4E28-9946-8FC821ADC18E}" srcId="{340F29E6-91DA-4B8B-830F-01737146CA3E}" destId="{240188DE-E470-4CFE-85C3-419AEB385BB1}" srcOrd="0" destOrd="0" parTransId="{EB2E6131-0466-4676-9110-24C98A575E6E}" sibTransId="{4A20DC19-64E5-470B-AF83-A0D756B8DB3A}"/>
    <dgm:cxn modelId="{07C22BCE-2E8D-4B96-B832-03575BE8ACC0}" type="presOf" srcId="{5332D968-81EA-4230-8ABB-01EE02115128}" destId="{8D485349-7AA2-4563-B020-1A3C36B6D563}" srcOrd="0" destOrd="0" presId="urn:microsoft.com/office/officeart/2009/3/layout/HorizontalOrganizationChart"/>
    <dgm:cxn modelId="{0E4E1CDC-4C9B-4981-8F19-7DBECB15EA52}" type="presOf" srcId="{54AE2A28-B4AC-4BB1-A6A6-C989341DAB1B}" destId="{07573EA5-B709-485C-91D7-B1E8D31F0817}" srcOrd="1" destOrd="0" presId="urn:microsoft.com/office/officeart/2009/3/layout/HorizontalOrganizationChart"/>
    <dgm:cxn modelId="{1CE2B6DD-4FD9-440A-9159-7FB6D5DC4E70}" type="presOf" srcId="{BEC326A8-0B35-4E8C-976D-F8FBFCA365F1}" destId="{B688FAB2-4FAE-486C-B8AB-5C2FAA98E940}" srcOrd="1" destOrd="0" presId="urn:microsoft.com/office/officeart/2009/3/layout/HorizontalOrganizationChart"/>
    <dgm:cxn modelId="{E5E8C8F9-3639-48F7-A20D-E45B5EC30007}" type="presOf" srcId="{86725AEA-F4CF-482E-9F69-F1F561ECF93F}" destId="{D8821402-AF57-456B-8E0E-BA1253BA33A0}" srcOrd="1" destOrd="0" presId="urn:microsoft.com/office/officeart/2009/3/layout/HorizontalOrganizationChart"/>
    <dgm:cxn modelId="{3B9BD5FA-0163-4DF0-B5DA-8EAECD5907B9}" type="presOf" srcId="{240188DE-E470-4CFE-85C3-419AEB385BB1}" destId="{B3488B75-D72C-4C76-B331-2E68275D5FA5}" srcOrd="1" destOrd="0" presId="urn:microsoft.com/office/officeart/2009/3/layout/HorizontalOrganizationChart"/>
    <dgm:cxn modelId="{1AC11BFB-0742-4422-970C-BBC46BCC7BAF}" type="presOf" srcId="{54AE2A28-B4AC-4BB1-A6A6-C989341DAB1B}" destId="{86B26A99-1174-4674-92B3-88025B8B5946}" srcOrd="0" destOrd="0" presId="urn:microsoft.com/office/officeart/2009/3/layout/HorizontalOrganizationChart"/>
    <dgm:cxn modelId="{BC7F384C-C0C3-4CE9-A468-CDBDAF02518C}" type="presParOf" srcId="{86F92016-53BA-4EB6-BED2-F9F7FBEDFA81}" destId="{42B66D73-B3B7-4E55-AB3F-4B6EA5A112C4}" srcOrd="0" destOrd="0" presId="urn:microsoft.com/office/officeart/2009/3/layout/HorizontalOrganizationChart"/>
    <dgm:cxn modelId="{C98CE981-39F6-43FB-A0D3-5BE279CB3A5B}" type="presParOf" srcId="{42B66D73-B3B7-4E55-AB3F-4B6EA5A112C4}" destId="{E0BE177E-8172-4DC9-B6A0-BB64B6F25E5F}" srcOrd="0" destOrd="0" presId="urn:microsoft.com/office/officeart/2009/3/layout/HorizontalOrganizationChart"/>
    <dgm:cxn modelId="{75BDA8EC-46C2-4892-ACED-6E7751F4DF5F}" type="presParOf" srcId="{E0BE177E-8172-4DC9-B6A0-BB64B6F25E5F}" destId="{39CBC46F-8704-4B69-BD4C-7572007F761E}" srcOrd="0" destOrd="0" presId="urn:microsoft.com/office/officeart/2009/3/layout/HorizontalOrganizationChart"/>
    <dgm:cxn modelId="{F91355F2-767E-4CEF-A757-FAD0E787020F}" type="presParOf" srcId="{E0BE177E-8172-4DC9-B6A0-BB64B6F25E5F}" destId="{B3488B75-D72C-4C76-B331-2E68275D5FA5}" srcOrd="1" destOrd="0" presId="urn:microsoft.com/office/officeart/2009/3/layout/HorizontalOrganizationChart"/>
    <dgm:cxn modelId="{532B2F5F-F3AA-4C4E-8686-5ED06D97CA03}" type="presParOf" srcId="{42B66D73-B3B7-4E55-AB3F-4B6EA5A112C4}" destId="{DA564E81-4AD2-4BF1-BDB9-CA3500C21A32}" srcOrd="1" destOrd="0" presId="urn:microsoft.com/office/officeart/2009/3/layout/HorizontalOrganizationChart"/>
    <dgm:cxn modelId="{7878E83E-770B-46A8-91A3-C5052C5B83CD}" type="presParOf" srcId="{DA564E81-4AD2-4BF1-BDB9-CA3500C21A32}" destId="{64EACC02-055F-40B1-BF32-6987C981F854}" srcOrd="0" destOrd="0" presId="urn:microsoft.com/office/officeart/2009/3/layout/HorizontalOrganizationChart"/>
    <dgm:cxn modelId="{03251D96-5813-4F75-80C5-6BC9A70E045A}" type="presParOf" srcId="{DA564E81-4AD2-4BF1-BDB9-CA3500C21A32}" destId="{BB017DC4-5FC2-499E-89D6-DFF7EE7DE2CC}" srcOrd="1" destOrd="0" presId="urn:microsoft.com/office/officeart/2009/3/layout/HorizontalOrganizationChart"/>
    <dgm:cxn modelId="{AFE7F227-8424-4010-92EB-C578C8E56B5C}" type="presParOf" srcId="{BB017DC4-5FC2-499E-89D6-DFF7EE7DE2CC}" destId="{CDEEDAA0-1010-49E8-ADB9-8CFDA0D7D4C4}" srcOrd="0" destOrd="0" presId="urn:microsoft.com/office/officeart/2009/3/layout/HorizontalOrganizationChart"/>
    <dgm:cxn modelId="{146ACC68-1EE3-40A2-BFCC-FA189E0F0F25}" type="presParOf" srcId="{CDEEDAA0-1010-49E8-ADB9-8CFDA0D7D4C4}" destId="{C28C67E3-7926-4726-8B64-C290AACAAC78}" srcOrd="0" destOrd="0" presId="urn:microsoft.com/office/officeart/2009/3/layout/HorizontalOrganizationChart"/>
    <dgm:cxn modelId="{59727C3C-51F4-4193-B03C-074FE601F1EB}" type="presParOf" srcId="{CDEEDAA0-1010-49E8-ADB9-8CFDA0D7D4C4}" destId="{B688FAB2-4FAE-486C-B8AB-5C2FAA98E940}" srcOrd="1" destOrd="0" presId="urn:microsoft.com/office/officeart/2009/3/layout/HorizontalOrganizationChart"/>
    <dgm:cxn modelId="{917AF043-9266-424B-97EC-39C808053A13}" type="presParOf" srcId="{BB017DC4-5FC2-499E-89D6-DFF7EE7DE2CC}" destId="{E3A3AA0B-8468-405B-A4BA-2F01DBB9DF22}" srcOrd="1" destOrd="0" presId="urn:microsoft.com/office/officeart/2009/3/layout/HorizontalOrganizationChart"/>
    <dgm:cxn modelId="{F16C5AD7-E2F8-4303-8AD3-2BCF8FB8819E}" type="presParOf" srcId="{E3A3AA0B-8468-405B-A4BA-2F01DBB9DF22}" destId="{8D485349-7AA2-4563-B020-1A3C36B6D563}" srcOrd="0" destOrd="0" presId="urn:microsoft.com/office/officeart/2009/3/layout/HorizontalOrganizationChart"/>
    <dgm:cxn modelId="{5893A1DC-0A4E-4635-875E-3ACFA25AB150}" type="presParOf" srcId="{E3A3AA0B-8468-405B-A4BA-2F01DBB9DF22}" destId="{AD2C6DC4-3582-4316-9091-042BC4BC72DD}" srcOrd="1" destOrd="0" presId="urn:microsoft.com/office/officeart/2009/3/layout/HorizontalOrganizationChart"/>
    <dgm:cxn modelId="{DFCED285-CB72-467E-A994-482C590E2D5C}" type="presParOf" srcId="{AD2C6DC4-3582-4316-9091-042BC4BC72DD}" destId="{3D5CE270-9802-44C8-B27C-39A77753CC54}" srcOrd="0" destOrd="0" presId="urn:microsoft.com/office/officeart/2009/3/layout/HorizontalOrganizationChart"/>
    <dgm:cxn modelId="{72846CA3-EC53-4037-BC1E-64FA33392B8B}" type="presParOf" srcId="{3D5CE270-9802-44C8-B27C-39A77753CC54}" destId="{CE6DADC1-4785-4585-8D45-FA5952DD28DF}" srcOrd="0" destOrd="0" presId="urn:microsoft.com/office/officeart/2009/3/layout/HorizontalOrganizationChart"/>
    <dgm:cxn modelId="{AF4B127E-2A97-43CB-A24A-0EAEEB264A71}" type="presParOf" srcId="{3D5CE270-9802-44C8-B27C-39A77753CC54}" destId="{55D886F1-40E3-433F-BD71-B5A6339A0B01}" srcOrd="1" destOrd="0" presId="urn:microsoft.com/office/officeart/2009/3/layout/HorizontalOrganizationChart"/>
    <dgm:cxn modelId="{772DB44D-0F7A-41B1-B253-86242CB57EA8}" type="presParOf" srcId="{AD2C6DC4-3582-4316-9091-042BC4BC72DD}" destId="{5B5FBE79-5EC7-4AB7-890A-D15F7CDA50D4}" srcOrd="1" destOrd="0" presId="urn:microsoft.com/office/officeart/2009/3/layout/HorizontalOrganizationChart"/>
    <dgm:cxn modelId="{84584FEE-6BF0-4E0A-9F11-D976CFBB9A16}" type="presParOf" srcId="{AD2C6DC4-3582-4316-9091-042BC4BC72DD}" destId="{F44DC3E8-6544-4A0E-95D1-F4EAE2CB11BC}" srcOrd="2" destOrd="0" presId="urn:microsoft.com/office/officeart/2009/3/layout/HorizontalOrganizationChart"/>
    <dgm:cxn modelId="{E22D78B7-D532-496C-89A5-2B6FE5449594}" type="presParOf" srcId="{E3A3AA0B-8468-405B-A4BA-2F01DBB9DF22}" destId="{3E142BAC-DD0E-4DCC-8873-F4412724E331}" srcOrd="2" destOrd="0" presId="urn:microsoft.com/office/officeart/2009/3/layout/HorizontalOrganizationChart"/>
    <dgm:cxn modelId="{76C4E360-8D3B-46E9-85A3-69A5088694C6}" type="presParOf" srcId="{E3A3AA0B-8468-405B-A4BA-2F01DBB9DF22}" destId="{2242DCA8-1E0E-469C-B503-FE4A66E7DBD9}" srcOrd="3" destOrd="0" presId="urn:microsoft.com/office/officeart/2009/3/layout/HorizontalOrganizationChart"/>
    <dgm:cxn modelId="{1C182978-DA31-484B-B097-E61FD3B6FAA3}" type="presParOf" srcId="{2242DCA8-1E0E-469C-B503-FE4A66E7DBD9}" destId="{830934F7-8B54-4AA3-B32A-8000414E0468}" srcOrd="0" destOrd="0" presId="urn:microsoft.com/office/officeart/2009/3/layout/HorizontalOrganizationChart"/>
    <dgm:cxn modelId="{6CCF3E96-6CA0-41C3-B8E3-3D70EFC876B6}" type="presParOf" srcId="{830934F7-8B54-4AA3-B32A-8000414E0468}" destId="{37198443-8E34-4664-9EB5-C5DAB5D18078}" srcOrd="0" destOrd="0" presId="urn:microsoft.com/office/officeart/2009/3/layout/HorizontalOrganizationChart"/>
    <dgm:cxn modelId="{275A6526-3DE1-4DC9-B2DB-AB433CC47145}" type="presParOf" srcId="{830934F7-8B54-4AA3-B32A-8000414E0468}" destId="{332F1850-8800-496D-AE04-7C420AD85B65}" srcOrd="1" destOrd="0" presId="urn:microsoft.com/office/officeart/2009/3/layout/HorizontalOrganizationChart"/>
    <dgm:cxn modelId="{3EC96CA5-3F08-4EF8-AA78-8AB606A47F81}" type="presParOf" srcId="{2242DCA8-1E0E-469C-B503-FE4A66E7DBD9}" destId="{50D049D9-3CA9-45FC-A019-E2BB6618248A}" srcOrd="1" destOrd="0" presId="urn:microsoft.com/office/officeart/2009/3/layout/HorizontalOrganizationChart"/>
    <dgm:cxn modelId="{9A87E2B8-A914-44E6-BB81-B8FB61CC3AA5}" type="presParOf" srcId="{2242DCA8-1E0E-469C-B503-FE4A66E7DBD9}" destId="{8D26A3BE-90D3-4F55-B051-2C392BA432F8}" srcOrd="2" destOrd="0" presId="urn:microsoft.com/office/officeart/2009/3/layout/HorizontalOrganizationChart"/>
    <dgm:cxn modelId="{B10DDD20-57D7-4616-A96C-FAEBE057A6C3}" type="presParOf" srcId="{BB017DC4-5FC2-499E-89D6-DFF7EE7DE2CC}" destId="{DE8F3284-22C2-46D9-A1B1-6963F0CD117B}" srcOrd="2" destOrd="0" presId="urn:microsoft.com/office/officeart/2009/3/layout/HorizontalOrganizationChart"/>
    <dgm:cxn modelId="{742BA9CB-506E-48E7-9860-4A1F1C5B3888}" type="presParOf" srcId="{DA564E81-4AD2-4BF1-BDB9-CA3500C21A32}" destId="{C89FD374-4A11-4159-832B-0BF52A2A4FE9}" srcOrd="2" destOrd="0" presId="urn:microsoft.com/office/officeart/2009/3/layout/HorizontalOrganizationChart"/>
    <dgm:cxn modelId="{31C99F92-0243-4279-B116-5FBA244C978E}" type="presParOf" srcId="{DA564E81-4AD2-4BF1-BDB9-CA3500C21A32}" destId="{98CD5E05-F444-4818-9072-758B491C4625}" srcOrd="3" destOrd="0" presId="urn:microsoft.com/office/officeart/2009/3/layout/HorizontalOrganizationChart"/>
    <dgm:cxn modelId="{E37F3E9D-391D-4B65-813A-D1381ED998C6}" type="presParOf" srcId="{98CD5E05-F444-4818-9072-758B491C4625}" destId="{32125CEC-63CA-4D93-BF84-C92BF6058114}" srcOrd="0" destOrd="0" presId="urn:microsoft.com/office/officeart/2009/3/layout/HorizontalOrganizationChart"/>
    <dgm:cxn modelId="{8618CA6E-4E91-4F55-9934-2040886A07DD}" type="presParOf" srcId="{32125CEC-63CA-4D93-BF84-C92BF6058114}" destId="{FF40B593-7F5B-4ECB-A673-3C27EB359A61}" srcOrd="0" destOrd="0" presId="urn:microsoft.com/office/officeart/2009/3/layout/HorizontalOrganizationChart"/>
    <dgm:cxn modelId="{31C67321-CDFB-432D-AB7B-868E9BCA1DB9}" type="presParOf" srcId="{32125CEC-63CA-4D93-BF84-C92BF6058114}" destId="{D8821402-AF57-456B-8E0E-BA1253BA33A0}" srcOrd="1" destOrd="0" presId="urn:microsoft.com/office/officeart/2009/3/layout/HorizontalOrganizationChart"/>
    <dgm:cxn modelId="{6FC81EC1-5268-49CA-9B8C-78DAB359BDDC}" type="presParOf" srcId="{98CD5E05-F444-4818-9072-758B491C4625}" destId="{7B9524DA-14FA-47B0-9C2A-EAEECEA28B04}" srcOrd="1" destOrd="0" presId="urn:microsoft.com/office/officeart/2009/3/layout/HorizontalOrganizationChart"/>
    <dgm:cxn modelId="{57D6E719-0024-4CD5-8436-1E536BEF4687}" type="presParOf" srcId="{7B9524DA-14FA-47B0-9C2A-EAEECEA28B04}" destId="{018A3708-D1E6-4FE0-A67F-9E8C0F637475}" srcOrd="0" destOrd="0" presId="urn:microsoft.com/office/officeart/2009/3/layout/HorizontalOrganizationChart"/>
    <dgm:cxn modelId="{72862CF5-8B70-4A59-8AEB-5753906392B8}" type="presParOf" srcId="{7B9524DA-14FA-47B0-9C2A-EAEECEA28B04}" destId="{AE911289-3DF5-4C9C-8A15-F5436D31C22D}" srcOrd="1" destOrd="0" presId="urn:microsoft.com/office/officeart/2009/3/layout/HorizontalOrganizationChart"/>
    <dgm:cxn modelId="{238ADCCF-1032-4D15-B352-3D644D4DE2AE}" type="presParOf" srcId="{AE911289-3DF5-4C9C-8A15-F5436D31C22D}" destId="{B32A681D-B9F3-42DA-8A11-42588D253ED6}" srcOrd="0" destOrd="0" presId="urn:microsoft.com/office/officeart/2009/3/layout/HorizontalOrganizationChart"/>
    <dgm:cxn modelId="{16851D79-6518-4CB7-A86A-54B5A1038447}" type="presParOf" srcId="{B32A681D-B9F3-42DA-8A11-42588D253ED6}" destId="{86B26A99-1174-4674-92B3-88025B8B5946}" srcOrd="0" destOrd="0" presId="urn:microsoft.com/office/officeart/2009/3/layout/HorizontalOrganizationChart"/>
    <dgm:cxn modelId="{FFF62C9F-1C9B-406C-B3FE-455144DA6F69}" type="presParOf" srcId="{B32A681D-B9F3-42DA-8A11-42588D253ED6}" destId="{07573EA5-B709-485C-91D7-B1E8D31F0817}" srcOrd="1" destOrd="0" presId="urn:microsoft.com/office/officeart/2009/3/layout/HorizontalOrganizationChart"/>
    <dgm:cxn modelId="{2ABEE9E5-4982-463E-9F70-8784E8C11614}" type="presParOf" srcId="{AE911289-3DF5-4C9C-8A15-F5436D31C22D}" destId="{CEB3C74C-C91C-4E8D-A454-5ABCC381A99A}" srcOrd="1" destOrd="0" presId="urn:microsoft.com/office/officeart/2009/3/layout/HorizontalOrganizationChart"/>
    <dgm:cxn modelId="{CA4FF915-012A-4EE0-9207-1E9E6404C9A6}" type="presParOf" srcId="{AE911289-3DF5-4C9C-8A15-F5436D31C22D}" destId="{921F4475-C52C-4F0C-9266-296108DE90CE}" srcOrd="2" destOrd="0" presId="urn:microsoft.com/office/officeart/2009/3/layout/HorizontalOrganizationChart"/>
    <dgm:cxn modelId="{8C4CE612-618F-4E37-805C-72E17BDB97FE}" type="presParOf" srcId="{98CD5E05-F444-4818-9072-758B491C4625}" destId="{AC0C8D00-359B-4BE4-B87F-04F576DFA53E}" srcOrd="2" destOrd="0" presId="urn:microsoft.com/office/officeart/2009/3/layout/HorizontalOrganizationChart"/>
    <dgm:cxn modelId="{23F9A1A9-114E-4D63-9BB2-A1001D2B1227}" type="presParOf" srcId="{42B66D73-B3B7-4E55-AB3F-4B6EA5A112C4}" destId="{D8422AD6-1897-4AA9-A224-18B8E2F550BE}"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0C74759-BC12-4910-9D00-1DADC17EB961}" type="doc">
      <dgm:prSet loTypeId="urn:microsoft.com/office/officeart/2009/3/layout/HorizontalOrganizationChart" loCatId="hierarchy" qsTypeId="urn:microsoft.com/office/officeart/2005/8/quickstyle/simple2" qsCatId="simple" csTypeId="urn:microsoft.com/office/officeart/2005/8/colors/accent0_3" csCatId="mainScheme" phldr="1"/>
      <dgm:spPr/>
      <dgm:t>
        <a:bodyPr/>
        <a:lstStyle/>
        <a:p>
          <a:endParaRPr lang="hu-HU"/>
        </a:p>
      </dgm:t>
    </dgm:pt>
    <dgm:pt modelId="{E93DCB41-175B-4CCE-B100-6B5DD0D73728}">
      <dgm:prSet phldrT="[Text]" custT="1">
        <dgm:style>
          <a:lnRef idx="0">
            <a:scrgbClr r="0" g="0" b="0"/>
          </a:lnRef>
          <a:fillRef idx="0">
            <a:scrgbClr r="0" g="0" b="0"/>
          </a:fillRef>
          <a:effectRef idx="0">
            <a:scrgbClr r="0" g="0" b="0"/>
          </a:effectRef>
          <a:fontRef idx="minor">
            <a:schemeClr val="lt1"/>
          </a:fontRef>
        </dgm:style>
      </dgm:prSet>
      <dgm:spPr>
        <a:xfrm>
          <a:off x="4172954" y="1116615"/>
          <a:ext cx="2881777" cy="878942"/>
        </a:xfrm>
        <a:prstGeom prst="rect">
          <a:avLst/>
        </a:prstGeom>
        <a:solidFill>
          <a:srgbClr val="A5A5A5">
            <a:alpha val="50000"/>
          </a:srgbClr>
        </a:solidFill>
        <a:ln>
          <a:noFill/>
        </a:ln>
        <a:effectLst/>
      </dgm:spPr>
      <dgm:t>
        <a:bodyPr/>
        <a:lstStyle/>
        <a:p>
          <a:pPr>
            <a:buNone/>
          </a:pPr>
          <a:r>
            <a:rPr lang="en-GB" sz="2400">
              <a:solidFill>
                <a:sysClr val="window" lastClr="FFFFFF"/>
              </a:solidFill>
              <a:latin typeface="Calibri" panose="020F0502020204030204"/>
              <a:ea typeface="+mn-ea"/>
              <a:cs typeface="+mn-cs"/>
            </a:rPr>
            <a:t>angol m</a:t>
          </a:r>
          <a:r>
            <a:rPr lang="hu-HU" sz="2400">
              <a:solidFill>
                <a:sysClr val="window" lastClr="FFFFFF"/>
              </a:solidFill>
              <a:latin typeface="Calibri" panose="020F0502020204030204"/>
              <a:ea typeface="+mn-ea"/>
              <a:cs typeface="+mn-cs"/>
            </a:rPr>
            <a:t>ű</a:t>
          </a:r>
          <a:r>
            <a:rPr lang="en-GB" sz="2400">
              <a:solidFill>
                <a:sysClr val="window" lastClr="FFFFFF"/>
              </a:solidFill>
              <a:latin typeface="Calibri" panose="020F0502020204030204"/>
              <a:ea typeface="+mn-ea"/>
              <a:cs typeface="+mn-cs"/>
            </a:rPr>
            <a:t>szó</a:t>
          </a:r>
          <a:endParaRPr lang="hu-HU" sz="2400">
            <a:solidFill>
              <a:sysClr val="window" lastClr="FFFFFF"/>
            </a:solidFill>
            <a:latin typeface="Calibri" panose="020F0502020204030204"/>
            <a:ea typeface="+mn-ea"/>
            <a:cs typeface="+mn-cs"/>
          </a:endParaRPr>
        </a:p>
      </dgm:t>
    </dgm:pt>
    <dgm:pt modelId="{24FCC6B4-AE84-4294-A021-C138F3D43DCD}" type="parTrans" cxnId="{EBA4EF18-93C0-492C-BD6C-CBA84E5FA6A7}">
      <dgm:prSet>
        <dgm:style>
          <a:lnRef idx="3">
            <a:schemeClr val="accent3"/>
          </a:lnRef>
          <a:fillRef idx="0">
            <a:schemeClr val="accent3"/>
          </a:fillRef>
          <a:effectRef idx="2">
            <a:schemeClr val="accent3"/>
          </a:effectRef>
          <a:fontRef idx="minor">
            <a:schemeClr val="tx1"/>
          </a:fontRef>
        </dgm:style>
      </dgm:prSet>
      <dgm:spPr>
        <a:xfrm>
          <a:off x="3596599" y="1556086"/>
          <a:ext cx="576355" cy="619582"/>
        </a:xfrm>
        <a:custGeom>
          <a:avLst/>
          <a:gdLst/>
          <a:ahLst/>
          <a:cxnLst/>
          <a:rect l="0" t="0" r="0" b="0"/>
          <a:pathLst>
            <a:path>
              <a:moveTo>
                <a:pt x="0" y="619582"/>
              </a:moveTo>
              <a:lnTo>
                <a:pt x="288177" y="619582"/>
              </a:lnTo>
              <a:lnTo>
                <a:pt x="288177" y="0"/>
              </a:lnTo>
              <a:lnTo>
                <a:pt x="576355" y="0"/>
              </a:lnTo>
            </a:path>
          </a:pathLst>
        </a:custGeom>
        <a:noFill/>
        <a:ln w="19050" cap="flat" cmpd="sng" algn="ctr">
          <a:solidFill>
            <a:srgbClr val="A5A5A5"/>
          </a:solidFill>
          <a:prstDash val="solid"/>
          <a:miter lim="800000"/>
        </a:ln>
        <a:effectLst/>
      </dgm:spPr>
      <dgm:t>
        <a:bodyPr/>
        <a:lstStyle/>
        <a:p>
          <a:endParaRPr lang="hu-HU"/>
        </a:p>
      </dgm:t>
    </dgm:pt>
    <dgm:pt modelId="{EE10A275-0E50-48AD-AEDD-A86DF4D23DEA}" type="sibTrans" cxnId="{EBA4EF18-93C0-492C-BD6C-CBA84E5FA6A7}">
      <dgm:prSet/>
      <dgm:spPr/>
      <dgm:t>
        <a:bodyPr/>
        <a:lstStyle/>
        <a:p>
          <a:endParaRPr lang="hu-HU"/>
        </a:p>
      </dgm:t>
    </dgm:pt>
    <dgm:pt modelId="{76B5FC7D-3CA2-48E3-AD0E-CD0D22B88C20}">
      <dgm:prSet phldrT="[Text]" custT="1">
        <dgm:style>
          <a:lnRef idx="0">
            <a:scrgbClr r="0" g="0" b="0"/>
          </a:lnRef>
          <a:fillRef idx="0">
            <a:scrgbClr r="0" g="0" b="0"/>
          </a:fillRef>
          <a:effectRef idx="0">
            <a:scrgbClr r="0" g="0" b="0"/>
          </a:effectRef>
          <a:fontRef idx="minor">
            <a:schemeClr val="lt1"/>
          </a:fontRef>
        </dgm:style>
      </dgm:prSet>
      <dgm:spPr>
        <a:xfrm>
          <a:off x="4172954" y="2355780"/>
          <a:ext cx="2881777" cy="878942"/>
        </a:xfrm>
        <a:prstGeom prst="rect">
          <a:avLst/>
        </a:prstGeom>
        <a:solidFill>
          <a:srgbClr val="A5A5A5">
            <a:alpha val="50000"/>
          </a:srgbClr>
        </a:solidFill>
        <a:ln>
          <a:noFill/>
        </a:ln>
        <a:effectLst/>
      </dgm:spPr>
      <dgm:t>
        <a:bodyPr/>
        <a:lstStyle/>
        <a:p>
          <a:pPr>
            <a:buNone/>
          </a:pPr>
          <a:r>
            <a:rPr lang="en-GB" sz="2400">
              <a:solidFill>
                <a:sysClr val="window" lastClr="FFFFFF"/>
              </a:solidFill>
              <a:latin typeface="Calibri" panose="020F0502020204030204"/>
              <a:ea typeface="+mn-ea"/>
              <a:cs typeface="+mn-cs"/>
            </a:rPr>
            <a:t>német műszó</a:t>
          </a:r>
          <a:endParaRPr lang="hu-HU" sz="2400">
            <a:solidFill>
              <a:sysClr val="window" lastClr="FFFFFF"/>
            </a:solidFill>
            <a:latin typeface="Calibri" panose="020F0502020204030204"/>
            <a:ea typeface="+mn-ea"/>
            <a:cs typeface="+mn-cs"/>
          </a:endParaRPr>
        </a:p>
      </dgm:t>
    </dgm:pt>
    <dgm:pt modelId="{81341E06-F81A-455B-A54A-1A75F2428F3D}" type="parTrans" cxnId="{AF7E5BD2-BF7B-45D2-95B6-A926887D0899}">
      <dgm:prSet>
        <dgm:style>
          <a:lnRef idx="3">
            <a:schemeClr val="accent3"/>
          </a:lnRef>
          <a:fillRef idx="0">
            <a:schemeClr val="accent3"/>
          </a:fillRef>
          <a:effectRef idx="2">
            <a:schemeClr val="accent3"/>
          </a:effectRef>
          <a:fontRef idx="minor">
            <a:schemeClr val="tx1"/>
          </a:fontRef>
        </dgm:style>
      </dgm:prSet>
      <dgm:spPr>
        <a:xfrm>
          <a:off x="3596599" y="2175669"/>
          <a:ext cx="576355" cy="619582"/>
        </a:xfrm>
        <a:custGeom>
          <a:avLst/>
          <a:gdLst/>
          <a:ahLst/>
          <a:cxnLst/>
          <a:rect l="0" t="0" r="0" b="0"/>
          <a:pathLst>
            <a:path>
              <a:moveTo>
                <a:pt x="0" y="0"/>
              </a:moveTo>
              <a:lnTo>
                <a:pt x="288177" y="0"/>
              </a:lnTo>
              <a:lnTo>
                <a:pt x="288177" y="619582"/>
              </a:lnTo>
              <a:lnTo>
                <a:pt x="576355" y="619582"/>
              </a:lnTo>
            </a:path>
          </a:pathLst>
        </a:custGeom>
        <a:noFill/>
        <a:ln w="19050" cap="flat" cmpd="sng" algn="ctr">
          <a:solidFill>
            <a:srgbClr val="A5A5A5"/>
          </a:solidFill>
          <a:prstDash val="solid"/>
          <a:miter lim="800000"/>
        </a:ln>
        <a:effectLst/>
      </dgm:spPr>
      <dgm:t>
        <a:bodyPr/>
        <a:lstStyle/>
        <a:p>
          <a:endParaRPr lang="hu-HU"/>
        </a:p>
      </dgm:t>
    </dgm:pt>
    <dgm:pt modelId="{16982307-D73F-4F87-A3B5-2DD8A764DB60}" type="sibTrans" cxnId="{AF7E5BD2-BF7B-45D2-95B6-A926887D0899}">
      <dgm:prSet/>
      <dgm:spPr/>
      <dgm:t>
        <a:bodyPr/>
        <a:lstStyle/>
        <a:p>
          <a:endParaRPr lang="hu-HU"/>
        </a:p>
      </dgm:t>
    </dgm:pt>
    <dgm:pt modelId="{48D86249-9301-421D-B0D6-F1C78DC86B1A}">
      <dgm:prSet phldrT="[Text]" custT="1">
        <dgm:style>
          <a:lnRef idx="0">
            <a:scrgbClr r="0" g="0" b="0"/>
          </a:lnRef>
          <a:fillRef idx="0">
            <a:scrgbClr r="0" g="0" b="0"/>
          </a:fillRef>
          <a:effectRef idx="0">
            <a:scrgbClr r="0" g="0" b="0"/>
          </a:effectRef>
          <a:fontRef idx="minor">
            <a:schemeClr val="lt1"/>
          </a:fontRef>
        </dgm:style>
      </dgm:prSet>
      <dgm:spPr>
        <a:xfrm>
          <a:off x="2734" y="1424696"/>
          <a:ext cx="3593864" cy="1501945"/>
        </a:xfrm>
        <a:prstGeom prst="rect">
          <a:avLst/>
        </a:prstGeom>
        <a:solidFill>
          <a:schemeClr val="dk1">
            <a:alpha val="50000"/>
          </a:schemeClr>
        </a:solidFill>
        <a:ln>
          <a:noFill/>
        </a:ln>
      </dgm:spPr>
      <dgm:t>
        <a:bodyPr/>
        <a:lstStyle/>
        <a:p>
          <a:pPr>
            <a:buNone/>
          </a:pPr>
          <a:r>
            <a:rPr lang="en-GB" sz="2800">
              <a:solidFill>
                <a:sysClr val="window" lastClr="FFFFFF"/>
              </a:solidFill>
              <a:latin typeface="Calibri" panose="020F0502020204030204"/>
              <a:ea typeface="+mn-ea"/>
              <a:cs typeface="+mn-cs"/>
            </a:rPr>
            <a:t>felületaktív anyag</a:t>
          </a:r>
          <a:br>
            <a:rPr lang="en-GB" sz="2800">
              <a:solidFill>
                <a:sysClr val="window" lastClr="FFFFFF"/>
              </a:solidFill>
              <a:latin typeface="Calibri" panose="020F0502020204030204"/>
              <a:ea typeface="+mn-ea"/>
              <a:cs typeface="+mn-cs"/>
            </a:rPr>
          </a:br>
          <a:r>
            <a:rPr lang="en-GB" sz="2800">
              <a:solidFill>
                <a:sysClr val="window" lastClr="FFFFFF"/>
              </a:solidFill>
              <a:latin typeface="Calibri" panose="020F0502020204030204"/>
              <a:ea typeface="+mn-ea"/>
              <a:cs typeface="+mn-cs"/>
            </a:rPr>
            <a:t>(surface active agent)</a:t>
          </a:r>
          <a:endParaRPr lang="hu-HU" sz="2800">
            <a:solidFill>
              <a:sysClr val="window" lastClr="FFFFFF"/>
            </a:solidFill>
            <a:latin typeface="Calibri" panose="020F0502020204030204"/>
            <a:ea typeface="+mn-ea"/>
            <a:cs typeface="+mn-cs"/>
          </a:endParaRPr>
        </a:p>
      </dgm:t>
    </dgm:pt>
    <dgm:pt modelId="{EDC1F8B7-AB71-45D3-9A2D-249042155202}" type="parTrans" cxnId="{D1A2FB3E-160E-497C-9057-70D4AAB73FE0}">
      <dgm:prSet/>
      <dgm:spPr/>
      <dgm:t>
        <a:bodyPr/>
        <a:lstStyle/>
        <a:p>
          <a:endParaRPr lang="hu-HU"/>
        </a:p>
      </dgm:t>
    </dgm:pt>
    <dgm:pt modelId="{93247ED5-5500-465E-AC27-DA042BE6971A}" type="sibTrans" cxnId="{D1A2FB3E-160E-497C-9057-70D4AAB73FE0}">
      <dgm:prSet/>
      <dgm:spPr/>
      <dgm:t>
        <a:bodyPr/>
        <a:lstStyle/>
        <a:p>
          <a:endParaRPr lang="hu-HU"/>
        </a:p>
      </dgm:t>
    </dgm:pt>
    <dgm:pt modelId="{68F981F2-F466-459D-8F13-DE241AF594EC}">
      <dgm:prSet phldrT="[Text]" custT="1">
        <dgm:style>
          <a:lnRef idx="0">
            <a:scrgbClr r="0" g="0" b="0"/>
          </a:lnRef>
          <a:fillRef idx="0">
            <a:scrgbClr r="0" g="0" b="0"/>
          </a:fillRef>
          <a:effectRef idx="0">
            <a:scrgbClr r="0" g="0" b="0"/>
          </a:effectRef>
          <a:fontRef idx="minor">
            <a:schemeClr val="lt1"/>
          </a:fontRef>
        </dgm:style>
      </dgm:prSet>
      <dgm:spPr>
        <a:xfrm>
          <a:off x="7631087" y="1116615"/>
          <a:ext cx="2881777" cy="878942"/>
        </a:xfrm>
        <a:prstGeom prst="rect">
          <a:avLst/>
        </a:prstGeom>
        <a:solidFill>
          <a:schemeClr val="dk1">
            <a:alpha val="50000"/>
          </a:schemeClr>
        </a:solidFill>
        <a:ln>
          <a:noFill/>
        </a:ln>
      </dgm:spPr>
      <dgm:t>
        <a:bodyPr/>
        <a:lstStyle/>
        <a:p>
          <a:pPr>
            <a:buNone/>
          </a:pPr>
          <a:r>
            <a:rPr lang="en-GB" sz="2800">
              <a:solidFill>
                <a:sysClr val="window" lastClr="FFFFFF"/>
              </a:solidFill>
              <a:latin typeface="Calibri" panose="020F0502020204030204"/>
              <a:ea typeface="+mn-ea"/>
              <a:cs typeface="+mn-cs"/>
            </a:rPr>
            <a:t>surfactant</a:t>
          </a:r>
          <a:endParaRPr lang="hu-HU" sz="2800">
            <a:solidFill>
              <a:sysClr val="window" lastClr="FFFFFF"/>
            </a:solidFill>
            <a:latin typeface="Calibri" panose="020F0502020204030204"/>
            <a:ea typeface="+mn-ea"/>
            <a:cs typeface="+mn-cs"/>
          </a:endParaRPr>
        </a:p>
      </dgm:t>
    </dgm:pt>
    <dgm:pt modelId="{1FE0E2AC-5DF6-4026-A314-E84D7D5257EE}" type="parTrans" cxnId="{B522D91D-F5C4-46E7-B149-423EFB718E2E}">
      <dgm:prSet>
        <dgm:style>
          <a:lnRef idx="3">
            <a:schemeClr val="accent3"/>
          </a:lnRef>
          <a:fillRef idx="0">
            <a:schemeClr val="accent3"/>
          </a:fillRef>
          <a:effectRef idx="2">
            <a:schemeClr val="accent3"/>
          </a:effectRef>
          <a:fontRef idx="minor">
            <a:schemeClr val="tx1"/>
          </a:fontRef>
        </dgm:style>
      </dgm:prSet>
      <dgm:spPr>
        <a:xfrm>
          <a:off x="7054732" y="1510366"/>
          <a:ext cx="576355" cy="91440"/>
        </a:xfrm>
        <a:custGeom>
          <a:avLst/>
          <a:gdLst/>
          <a:ahLst/>
          <a:cxnLst/>
          <a:rect l="0" t="0" r="0" b="0"/>
          <a:pathLst>
            <a:path>
              <a:moveTo>
                <a:pt x="0" y="45720"/>
              </a:moveTo>
              <a:lnTo>
                <a:pt x="576355" y="45720"/>
              </a:lnTo>
            </a:path>
          </a:pathLst>
        </a:custGeom>
        <a:noFill/>
        <a:ln w="19050" cap="flat" cmpd="sng" algn="ctr">
          <a:solidFill>
            <a:srgbClr val="A5A5A5"/>
          </a:solidFill>
          <a:prstDash val="solid"/>
          <a:miter lim="800000"/>
        </a:ln>
        <a:effectLst/>
      </dgm:spPr>
      <dgm:t>
        <a:bodyPr/>
        <a:lstStyle/>
        <a:p>
          <a:endParaRPr lang="hu-HU"/>
        </a:p>
      </dgm:t>
    </dgm:pt>
    <dgm:pt modelId="{3A2C3B22-3164-4B84-9097-41C0783090E7}" type="sibTrans" cxnId="{B522D91D-F5C4-46E7-B149-423EFB718E2E}">
      <dgm:prSet/>
      <dgm:spPr/>
      <dgm:t>
        <a:bodyPr/>
        <a:lstStyle/>
        <a:p>
          <a:endParaRPr lang="hu-HU"/>
        </a:p>
      </dgm:t>
    </dgm:pt>
    <dgm:pt modelId="{03AF34A2-71EC-4054-8BD7-145A02FD311C}">
      <dgm:prSet phldrT="[Text]" custT="1">
        <dgm:style>
          <a:lnRef idx="0">
            <a:scrgbClr r="0" g="0" b="0"/>
          </a:lnRef>
          <a:fillRef idx="0">
            <a:scrgbClr r="0" g="0" b="0"/>
          </a:fillRef>
          <a:effectRef idx="0">
            <a:scrgbClr r="0" g="0" b="0"/>
          </a:effectRef>
          <a:fontRef idx="minor">
            <a:schemeClr val="lt1"/>
          </a:fontRef>
        </dgm:style>
      </dgm:prSet>
      <dgm:spPr>
        <a:xfrm>
          <a:off x="7631087" y="2355780"/>
          <a:ext cx="2881777" cy="878942"/>
        </a:xfrm>
        <a:prstGeom prst="rect">
          <a:avLst/>
        </a:prstGeom>
        <a:solidFill>
          <a:schemeClr val="dk1">
            <a:alpha val="50000"/>
          </a:schemeClr>
        </a:solidFill>
        <a:ln>
          <a:noFill/>
        </a:ln>
      </dgm:spPr>
      <dgm:t>
        <a:bodyPr/>
        <a:lstStyle/>
        <a:p>
          <a:pPr>
            <a:buNone/>
          </a:pPr>
          <a:r>
            <a:rPr lang="en-GB" sz="2800">
              <a:solidFill>
                <a:sysClr val="window" lastClr="FFFFFF"/>
              </a:solidFill>
              <a:latin typeface="Calibri" panose="020F0502020204030204"/>
              <a:ea typeface="+mn-ea"/>
              <a:cs typeface="+mn-cs"/>
            </a:rPr>
            <a:t>tenzid</a:t>
          </a:r>
          <a:endParaRPr lang="hu-HU" sz="2800">
            <a:solidFill>
              <a:sysClr val="window" lastClr="FFFFFF"/>
            </a:solidFill>
            <a:latin typeface="Calibri" panose="020F0502020204030204"/>
            <a:ea typeface="+mn-ea"/>
            <a:cs typeface="+mn-cs"/>
          </a:endParaRPr>
        </a:p>
      </dgm:t>
    </dgm:pt>
    <dgm:pt modelId="{D48A1DC8-35F5-433B-A8D3-962CB3E60A55}" type="parTrans" cxnId="{B6178328-E264-4ACF-8971-DF10DE4567E5}">
      <dgm:prSet>
        <dgm:style>
          <a:lnRef idx="3">
            <a:schemeClr val="accent3"/>
          </a:lnRef>
          <a:fillRef idx="0">
            <a:schemeClr val="accent3"/>
          </a:fillRef>
          <a:effectRef idx="2">
            <a:schemeClr val="accent3"/>
          </a:effectRef>
          <a:fontRef idx="minor">
            <a:schemeClr val="tx1"/>
          </a:fontRef>
        </dgm:style>
      </dgm:prSet>
      <dgm:spPr>
        <a:xfrm>
          <a:off x="7054732" y="2749531"/>
          <a:ext cx="576355" cy="91440"/>
        </a:xfrm>
        <a:custGeom>
          <a:avLst/>
          <a:gdLst/>
          <a:ahLst/>
          <a:cxnLst/>
          <a:rect l="0" t="0" r="0" b="0"/>
          <a:pathLst>
            <a:path>
              <a:moveTo>
                <a:pt x="0" y="45720"/>
              </a:moveTo>
              <a:lnTo>
                <a:pt x="576355" y="45720"/>
              </a:lnTo>
            </a:path>
          </a:pathLst>
        </a:custGeom>
        <a:noFill/>
        <a:ln w="19050" cap="flat" cmpd="sng" algn="ctr">
          <a:solidFill>
            <a:srgbClr val="A5A5A5"/>
          </a:solidFill>
          <a:prstDash val="solid"/>
          <a:miter lim="800000"/>
        </a:ln>
        <a:effectLst/>
      </dgm:spPr>
      <dgm:t>
        <a:bodyPr/>
        <a:lstStyle/>
        <a:p>
          <a:endParaRPr lang="hu-HU"/>
        </a:p>
      </dgm:t>
    </dgm:pt>
    <dgm:pt modelId="{D5597182-38E0-4C80-B36B-A55A4316B6E0}" type="sibTrans" cxnId="{B6178328-E264-4ACF-8971-DF10DE4567E5}">
      <dgm:prSet/>
      <dgm:spPr/>
      <dgm:t>
        <a:bodyPr/>
        <a:lstStyle/>
        <a:p>
          <a:endParaRPr lang="hu-HU"/>
        </a:p>
      </dgm:t>
    </dgm:pt>
    <dgm:pt modelId="{A082B73C-68B2-4659-AA5B-5F86E7E513C8}" type="pres">
      <dgm:prSet presAssocID="{20C74759-BC12-4910-9D00-1DADC17EB961}" presName="hierChild1" presStyleCnt="0">
        <dgm:presLayoutVars>
          <dgm:orgChart val="1"/>
          <dgm:chPref val="1"/>
          <dgm:dir/>
          <dgm:animOne val="branch"/>
          <dgm:animLvl val="lvl"/>
          <dgm:resizeHandles/>
        </dgm:presLayoutVars>
      </dgm:prSet>
      <dgm:spPr/>
    </dgm:pt>
    <dgm:pt modelId="{151F2506-0408-45A4-A27D-C2DD88F8F371}" type="pres">
      <dgm:prSet presAssocID="{48D86249-9301-421D-B0D6-F1C78DC86B1A}" presName="hierRoot1" presStyleCnt="0">
        <dgm:presLayoutVars>
          <dgm:hierBranch val="init"/>
        </dgm:presLayoutVars>
      </dgm:prSet>
      <dgm:spPr/>
    </dgm:pt>
    <dgm:pt modelId="{F7F162B2-7AF6-4EE1-A36D-407C314988D4}" type="pres">
      <dgm:prSet presAssocID="{48D86249-9301-421D-B0D6-F1C78DC86B1A}" presName="rootComposite1" presStyleCnt="0"/>
      <dgm:spPr/>
    </dgm:pt>
    <dgm:pt modelId="{338A1294-0B6B-462E-AB0E-12D78C7D8DBA}" type="pres">
      <dgm:prSet presAssocID="{48D86249-9301-421D-B0D6-F1C78DC86B1A}" presName="rootText1" presStyleLbl="node0" presStyleIdx="0" presStyleCnt="1" custScaleX="124710" custScaleY="170881">
        <dgm:presLayoutVars>
          <dgm:chPref val="3"/>
        </dgm:presLayoutVars>
      </dgm:prSet>
      <dgm:spPr/>
    </dgm:pt>
    <dgm:pt modelId="{45C863E6-214E-4CCB-BA41-D68D9E24A425}" type="pres">
      <dgm:prSet presAssocID="{48D86249-9301-421D-B0D6-F1C78DC86B1A}" presName="rootConnector1" presStyleLbl="node1" presStyleIdx="0" presStyleCnt="0"/>
      <dgm:spPr/>
    </dgm:pt>
    <dgm:pt modelId="{36B34EBB-A05B-44A1-992E-5B7D02E1A4B0}" type="pres">
      <dgm:prSet presAssocID="{48D86249-9301-421D-B0D6-F1C78DC86B1A}" presName="hierChild2" presStyleCnt="0"/>
      <dgm:spPr/>
    </dgm:pt>
    <dgm:pt modelId="{74C17E52-DCE0-418E-8535-2649C487748C}" type="pres">
      <dgm:prSet presAssocID="{24FCC6B4-AE84-4294-A021-C138F3D43DCD}" presName="Name64" presStyleLbl="parChTrans1D2" presStyleIdx="0" presStyleCnt="2"/>
      <dgm:spPr/>
    </dgm:pt>
    <dgm:pt modelId="{BA24BD51-632A-4034-9A15-63CBF07B7B56}" type="pres">
      <dgm:prSet presAssocID="{E93DCB41-175B-4CCE-B100-6B5DD0D73728}" presName="hierRoot2" presStyleCnt="0">
        <dgm:presLayoutVars>
          <dgm:hierBranch val="init"/>
        </dgm:presLayoutVars>
      </dgm:prSet>
      <dgm:spPr/>
    </dgm:pt>
    <dgm:pt modelId="{3945B8E9-62C8-4EA8-A284-49C8079C1ACC}" type="pres">
      <dgm:prSet presAssocID="{E93DCB41-175B-4CCE-B100-6B5DD0D73728}" presName="rootComposite" presStyleCnt="0"/>
      <dgm:spPr/>
    </dgm:pt>
    <dgm:pt modelId="{BCDAD9DD-EB85-44A6-B94D-24E1B70F4482}" type="pres">
      <dgm:prSet presAssocID="{E93DCB41-175B-4CCE-B100-6B5DD0D73728}" presName="rootText" presStyleLbl="node2" presStyleIdx="0" presStyleCnt="2">
        <dgm:presLayoutVars>
          <dgm:chPref val="3"/>
        </dgm:presLayoutVars>
      </dgm:prSet>
      <dgm:spPr/>
    </dgm:pt>
    <dgm:pt modelId="{22E1F313-CC8C-4DC9-9026-FE0CA135EC8F}" type="pres">
      <dgm:prSet presAssocID="{E93DCB41-175B-4CCE-B100-6B5DD0D73728}" presName="rootConnector" presStyleLbl="node2" presStyleIdx="0" presStyleCnt="2"/>
      <dgm:spPr/>
    </dgm:pt>
    <dgm:pt modelId="{B1D2C7A4-BF64-4E8A-B529-7E0AB2E8D9D8}" type="pres">
      <dgm:prSet presAssocID="{E93DCB41-175B-4CCE-B100-6B5DD0D73728}" presName="hierChild4" presStyleCnt="0"/>
      <dgm:spPr/>
    </dgm:pt>
    <dgm:pt modelId="{906FC6D9-23E8-4B40-B17D-DE91351213B4}" type="pres">
      <dgm:prSet presAssocID="{1FE0E2AC-5DF6-4026-A314-E84D7D5257EE}" presName="Name64" presStyleLbl="parChTrans1D3" presStyleIdx="0" presStyleCnt="2"/>
      <dgm:spPr/>
    </dgm:pt>
    <dgm:pt modelId="{805827B3-7426-406D-94C0-A4FB97AC44A6}" type="pres">
      <dgm:prSet presAssocID="{68F981F2-F466-459D-8F13-DE241AF594EC}" presName="hierRoot2" presStyleCnt="0">
        <dgm:presLayoutVars>
          <dgm:hierBranch val="init"/>
        </dgm:presLayoutVars>
      </dgm:prSet>
      <dgm:spPr/>
    </dgm:pt>
    <dgm:pt modelId="{B5E2E1F9-DA11-4E8B-8C33-1701C39789C3}" type="pres">
      <dgm:prSet presAssocID="{68F981F2-F466-459D-8F13-DE241AF594EC}" presName="rootComposite" presStyleCnt="0"/>
      <dgm:spPr/>
    </dgm:pt>
    <dgm:pt modelId="{BCE05B13-A3C6-409B-B6DE-114664B9F537}" type="pres">
      <dgm:prSet presAssocID="{68F981F2-F466-459D-8F13-DE241AF594EC}" presName="rootText" presStyleLbl="node3" presStyleIdx="0" presStyleCnt="2">
        <dgm:presLayoutVars>
          <dgm:chPref val="3"/>
        </dgm:presLayoutVars>
      </dgm:prSet>
      <dgm:spPr/>
    </dgm:pt>
    <dgm:pt modelId="{28C5E522-4C9F-47C4-A9E2-D703C65A5568}" type="pres">
      <dgm:prSet presAssocID="{68F981F2-F466-459D-8F13-DE241AF594EC}" presName="rootConnector" presStyleLbl="node3" presStyleIdx="0" presStyleCnt="2"/>
      <dgm:spPr/>
    </dgm:pt>
    <dgm:pt modelId="{32355AD1-10E4-4E57-AEAA-8A4AB39F9A2D}" type="pres">
      <dgm:prSet presAssocID="{68F981F2-F466-459D-8F13-DE241AF594EC}" presName="hierChild4" presStyleCnt="0"/>
      <dgm:spPr/>
    </dgm:pt>
    <dgm:pt modelId="{B04B4B39-4C3F-4C9C-8946-6540E09724E1}" type="pres">
      <dgm:prSet presAssocID="{68F981F2-F466-459D-8F13-DE241AF594EC}" presName="hierChild5" presStyleCnt="0"/>
      <dgm:spPr/>
    </dgm:pt>
    <dgm:pt modelId="{F92DF1A1-1128-4FDB-AC87-0C1C5C015009}" type="pres">
      <dgm:prSet presAssocID="{E93DCB41-175B-4CCE-B100-6B5DD0D73728}" presName="hierChild5" presStyleCnt="0"/>
      <dgm:spPr/>
    </dgm:pt>
    <dgm:pt modelId="{468AFC04-F581-474D-BE17-168ACF968ABD}" type="pres">
      <dgm:prSet presAssocID="{81341E06-F81A-455B-A54A-1A75F2428F3D}" presName="Name64" presStyleLbl="parChTrans1D2" presStyleIdx="1" presStyleCnt="2"/>
      <dgm:spPr/>
    </dgm:pt>
    <dgm:pt modelId="{4D0E11A2-EE8F-4EE1-B3E0-A9A5E2D12596}" type="pres">
      <dgm:prSet presAssocID="{76B5FC7D-3CA2-48E3-AD0E-CD0D22B88C20}" presName="hierRoot2" presStyleCnt="0">
        <dgm:presLayoutVars>
          <dgm:hierBranch val="init"/>
        </dgm:presLayoutVars>
      </dgm:prSet>
      <dgm:spPr/>
    </dgm:pt>
    <dgm:pt modelId="{6F982703-A399-45DD-9771-3EF8BC0BA05F}" type="pres">
      <dgm:prSet presAssocID="{76B5FC7D-3CA2-48E3-AD0E-CD0D22B88C20}" presName="rootComposite" presStyleCnt="0"/>
      <dgm:spPr/>
    </dgm:pt>
    <dgm:pt modelId="{4EA36720-444A-4986-BEDD-73C0C7648CED}" type="pres">
      <dgm:prSet presAssocID="{76B5FC7D-3CA2-48E3-AD0E-CD0D22B88C20}" presName="rootText" presStyleLbl="node2" presStyleIdx="1" presStyleCnt="2">
        <dgm:presLayoutVars>
          <dgm:chPref val="3"/>
        </dgm:presLayoutVars>
      </dgm:prSet>
      <dgm:spPr/>
    </dgm:pt>
    <dgm:pt modelId="{E151216E-80EA-4772-86A5-7E773E06D765}" type="pres">
      <dgm:prSet presAssocID="{76B5FC7D-3CA2-48E3-AD0E-CD0D22B88C20}" presName="rootConnector" presStyleLbl="node2" presStyleIdx="1" presStyleCnt="2"/>
      <dgm:spPr/>
    </dgm:pt>
    <dgm:pt modelId="{7A43DC5D-1469-4058-BCDB-876B2C199AD8}" type="pres">
      <dgm:prSet presAssocID="{76B5FC7D-3CA2-48E3-AD0E-CD0D22B88C20}" presName="hierChild4" presStyleCnt="0"/>
      <dgm:spPr/>
    </dgm:pt>
    <dgm:pt modelId="{6B4A44DC-9C92-4AC0-A31D-A3493BBBD085}" type="pres">
      <dgm:prSet presAssocID="{D48A1DC8-35F5-433B-A8D3-962CB3E60A55}" presName="Name64" presStyleLbl="parChTrans1D3" presStyleIdx="1" presStyleCnt="2"/>
      <dgm:spPr/>
    </dgm:pt>
    <dgm:pt modelId="{48DB9B9E-D29E-4C4F-BC5D-C54D76E680D8}" type="pres">
      <dgm:prSet presAssocID="{03AF34A2-71EC-4054-8BD7-145A02FD311C}" presName="hierRoot2" presStyleCnt="0">
        <dgm:presLayoutVars>
          <dgm:hierBranch val="init"/>
        </dgm:presLayoutVars>
      </dgm:prSet>
      <dgm:spPr/>
    </dgm:pt>
    <dgm:pt modelId="{7F230E2D-63A4-4CB0-8CE2-4A3692F9EB02}" type="pres">
      <dgm:prSet presAssocID="{03AF34A2-71EC-4054-8BD7-145A02FD311C}" presName="rootComposite" presStyleCnt="0"/>
      <dgm:spPr/>
    </dgm:pt>
    <dgm:pt modelId="{658C3C38-0E7D-485D-8523-7F1BAAADE8E4}" type="pres">
      <dgm:prSet presAssocID="{03AF34A2-71EC-4054-8BD7-145A02FD311C}" presName="rootText" presStyleLbl="node3" presStyleIdx="1" presStyleCnt="2">
        <dgm:presLayoutVars>
          <dgm:chPref val="3"/>
        </dgm:presLayoutVars>
      </dgm:prSet>
      <dgm:spPr/>
    </dgm:pt>
    <dgm:pt modelId="{53350B49-9AD4-484E-8E6D-FA667B395532}" type="pres">
      <dgm:prSet presAssocID="{03AF34A2-71EC-4054-8BD7-145A02FD311C}" presName="rootConnector" presStyleLbl="node3" presStyleIdx="1" presStyleCnt="2"/>
      <dgm:spPr/>
    </dgm:pt>
    <dgm:pt modelId="{58FBD509-9FB9-4995-8466-EB8068E450B9}" type="pres">
      <dgm:prSet presAssocID="{03AF34A2-71EC-4054-8BD7-145A02FD311C}" presName="hierChild4" presStyleCnt="0"/>
      <dgm:spPr/>
    </dgm:pt>
    <dgm:pt modelId="{BBAC01BA-E5C4-4558-85A7-DFA2208BE8BC}" type="pres">
      <dgm:prSet presAssocID="{03AF34A2-71EC-4054-8BD7-145A02FD311C}" presName="hierChild5" presStyleCnt="0"/>
      <dgm:spPr/>
    </dgm:pt>
    <dgm:pt modelId="{8E8B27B1-1BCC-4452-9849-827C64AD38BF}" type="pres">
      <dgm:prSet presAssocID="{76B5FC7D-3CA2-48E3-AD0E-CD0D22B88C20}" presName="hierChild5" presStyleCnt="0"/>
      <dgm:spPr/>
    </dgm:pt>
    <dgm:pt modelId="{20C19E6F-3888-4B68-8839-D289531FF3FA}" type="pres">
      <dgm:prSet presAssocID="{48D86249-9301-421D-B0D6-F1C78DC86B1A}" presName="hierChild3" presStyleCnt="0"/>
      <dgm:spPr/>
    </dgm:pt>
  </dgm:ptLst>
  <dgm:cxnLst>
    <dgm:cxn modelId="{4AFDCF02-CB5F-4069-91D6-B09CCEB2510D}" type="presOf" srcId="{D48A1DC8-35F5-433B-A8D3-962CB3E60A55}" destId="{6B4A44DC-9C92-4AC0-A31D-A3493BBBD085}" srcOrd="0" destOrd="0" presId="urn:microsoft.com/office/officeart/2009/3/layout/HorizontalOrganizationChart"/>
    <dgm:cxn modelId="{6391120F-B9BF-45CE-B5E4-92782E924C3B}" type="presOf" srcId="{03AF34A2-71EC-4054-8BD7-145A02FD311C}" destId="{658C3C38-0E7D-485D-8523-7F1BAAADE8E4}" srcOrd="0" destOrd="0" presId="urn:microsoft.com/office/officeart/2009/3/layout/HorizontalOrganizationChart"/>
    <dgm:cxn modelId="{EBA4EF18-93C0-492C-BD6C-CBA84E5FA6A7}" srcId="{48D86249-9301-421D-B0D6-F1C78DC86B1A}" destId="{E93DCB41-175B-4CCE-B100-6B5DD0D73728}" srcOrd="0" destOrd="0" parTransId="{24FCC6B4-AE84-4294-A021-C138F3D43DCD}" sibTransId="{EE10A275-0E50-48AD-AEDD-A86DF4D23DEA}"/>
    <dgm:cxn modelId="{B522D91D-F5C4-46E7-B149-423EFB718E2E}" srcId="{E93DCB41-175B-4CCE-B100-6B5DD0D73728}" destId="{68F981F2-F466-459D-8F13-DE241AF594EC}" srcOrd="0" destOrd="0" parTransId="{1FE0E2AC-5DF6-4026-A314-E84D7D5257EE}" sibTransId="{3A2C3B22-3164-4B84-9097-41C0783090E7}"/>
    <dgm:cxn modelId="{B6178328-E264-4ACF-8971-DF10DE4567E5}" srcId="{76B5FC7D-3CA2-48E3-AD0E-CD0D22B88C20}" destId="{03AF34A2-71EC-4054-8BD7-145A02FD311C}" srcOrd="0" destOrd="0" parTransId="{D48A1DC8-35F5-433B-A8D3-962CB3E60A55}" sibTransId="{D5597182-38E0-4C80-B36B-A55A4316B6E0}"/>
    <dgm:cxn modelId="{6826152E-2BC4-4DAE-B1C0-CCFDC1063A2C}" type="presOf" srcId="{48D86249-9301-421D-B0D6-F1C78DC86B1A}" destId="{45C863E6-214E-4CCB-BA41-D68D9E24A425}" srcOrd="1" destOrd="0" presId="urn:microsoft.com/office/officeart/2009/3/layout/HorizontalOrganizationChart"/>
    <dgm:cxn modelId="{FE1E3F32-B72B-45FA-B479-35A4B0AC7BC7}" type="presOf" srcId="{20C74759-BC12-4910-9D00-1DADC17EB961}" destId="{A082B73C-68B2-4659-AA5B-5F86E7E513C8}" srcOrd="0" destOrd="0" presId="urn:microsoft.com/office/officeart/2009/3/layout/HorizontalOrganizationChart"/>
    <dgm:cxn modelId="{4B51E035-7BAB-4CFF-A797-D3F9AB9A5FB9}" type="presOf" srcId="{48D86249-9301-421D-B0D6-F1C78DC86B1A}" destId="{338A1294-0B6B-462E-AB0E-12D78C7D8DBA}" srcOrd="0" destOrd="0" presId="urn:microsoft.com/office/officeart/2009/3/layout/HorizontalOrganizationChart"/>
    <dgm:cxn modelId="{D1A2FB3E-160E-497C-9057-70D4AAB73FE0}" srcId="{20C74759-BC12-4910-9D00-1DADC17EB961}" destId="{48D86249-9301-421D-B0D6-F1C78DC86B1A}" srcOrd="0" destOrd="0" parTransId="{EDC1F8B7-AB71-45D3-9A2D-249042155202}" sibTransId="{93247ED5-5500-465E-AC27-DA042BE6971A}"/>
    <dgm:cxn modelId="{CBBBF764-7575-4C12-B59A-BD9CBF5EAC79}" type="presOf" srcId="{68F981F2-F466-459D-8F13-DE241AF594EC}" destId="{28C5E522-4C9F-47C4-A9E2-D703C65A5568}" srcOrd="1" destOrd="0" presId="urn:microsoft.com/office/officeart/2009/3/layout/HorizontalOrganizationChart"/>
    <dgm:cxn modelId="{619A1058-8692-4005-90F5-0118282D564F}" type="presOf" srcId="{76B5FC7D-3CA2-48E3-AD0E-CD0D22B88C20}" destId="{4EA36720-444A-4986-BEDD-73C0C7648CED}" srcOrd="0" destOrd="0" presId="urn:microsoft.com/office/officeart/2009/3/layout/HorizontalOrganizationChart"/>
    <dgm:cxn modelId="{9B69289B-3BCF-4B33-8799-2718AB5D547A}" type="presOf" srcId="{1FE0E2AC-5DF6-4026-A314-E84D7D5257EE}" destId="{906FC6D9-23E8-4B40-B17D-DE91351213B4}" srcOrd="0" destOrd="0" presId="urn:microsoft.com/office/officeart/2009/3/layout/HorizontalOrganizationChart"/>
    <dgm:cxn modelId="{B46EE79E-9548-4A91-AA07-34FCBDBBD3F2}" type="presOf" srcId="{81341E06-F81A-455B-A54A-1A75F2428F3D}" destId="{468AFC04-F581-474D-BE17-168ACF968ABD}" srcOrd="0" destOrd="0" presId="urn:microsoft.com/office/officeart/2009/3/layout/HorizontalOrganizationChart"/>
    <dgm:cxn modelId="{9E01439F-957C-421C-A19F-6377D1034186}" type="presOf" srcId="{68F981F2-F466-459D-8F13-DE241AF594EC}" destId="{BCE05B13-A3C6-409B-B6DE-114664B9F537}" srcOrd="0" destOrd="0" presId="urn:microsoft.com/office/officeart/2009/3/layout/HorizontalOrganizationChart"/>
    <dgm:cxn modelId="{59A5CBB0-09BF-4C0F-ACDF-E268F186250D}" type="presOf" srcId="{24FCC6B4-AE84-4294-A021-C138F3D43DCD}" destId="{74C17E52-DCE0-418E-8535-2649C487748C}" srcOrd="0" destOrd="0" presId="urn:microsoft.com/office/officeart/2009/3/layout/HorizontalOrganizationChart"/>
    <dgm:cxn modelId="{E0E5B6B8-019C-4DFD-AFE3-A9D43A729AA9}" type="presOf" srcId="{03AF34A2-71EC-4054-8BD7-145A02FD311C}" destId="{53350B49-9AD4-484E-8E6D-FA667B395532}" srcOrd="1" destOrd="0" presId="urn:microsoft.com/office/officeart/2009/3/layout/HorizontalOrganizationChart"/>
    <dgm:cxn modelId="{11E0E1C7-594D-466A-9D7E-7D115C246094}" type="presOf" srcId="{E93DCB41-175B-4CCE-B100-6B5DD0D73728}" destId="{22E1F313-CC8C-4DC9-9026-FE0CA135EC8F}" srcOrd="1" destOrd="0" presId="urn:microsoft.com/office/officeart/2009/3/layout/HorizontalOrganizationChart"/>
    <dgm:cxn modelId="{C800C3CC-80AD-433F-AB84-73518D1B8B82}" type="presOf" srcId="{76B5FC7D-3CA2-48E3-AD0E-CD0D22B88C20}" destId="{E151216E-80EA-4772-86A5-7E773E06D765}" srcOrd="1" destOrd="0" presId="urn:microsoft.com/office/officeart/2009/3/layout/HorizontalOrganizationChart"/>
    <dgm:cxn modelId="{AF7E5BD2-BF7B-45D2-95B6-A926887D0899}" srcId="{48D86249-9301-421D-B0D6-F1C78DC86B1A}" destId="{76B5FC7D-3CA2-48E3-AD0E-CD0D22B88C20}" srcOrd="1" destOrd="0" parTransId="{81341E06-F81A-455B-A54A-1A75F2428F3D}" sibTransId="{16982307-D73F-4F87-A3B5-2DD8A764DB60}"/>
    <dgm:cxn modelId="{D6C176E4-003C-4953-BBC0-C7F52C6F5024}" type="presOf" srcId="{E93DCB41-175B-4CCE-B100-6B5DD0D73728}" destId="{BCDAD9DD-EB85-44A6-B94D-24E1B70F4482}" srcOrd="0" destOrd="0" presId="urn:microsoft.com/office/officeart/2009/3/layout/HorizontalOrganizationChart"/>
    <dgm:cxn modelId="{29245F2D-E265-4377-8949-FE1BD610A810}" type="presParOf" srcId="{A082B73C-68B2-4659-AA5B-5F86E7E513C8}" destId="{151F2506-0408-45A4-A27D-C2DD88F8F371}" srcOrd="0" destOrd="0" presId="urn:microsoft.com/office/officeart/2009/3/layout/HorizontalOrganizationChart"/>
    <dgm:cxn modelId="{05E904DF-82E9-48B2-9F36-5B9AA5742E6A}" type="presParOf" srcId="{151F2506-0408-45A4-A27D-C2DD88F8F371}" destId="{F7F162B2-7AF6-4EE1-A36D-407C314988D4}" srcOrd="0" destOrd="0" presId="urn:microsoft.com/office/officeart/2009/3/layout/HorizontalOrganizationChart"/>
    <dgm:cxn modelId="{B2CBDBBE-1493-49EA-A103-D3030344F6AF}" type="presParOf" srcId="{F7F162B2-7AF6-4EE1-A36D-407C314988D4}" destId="{338A1294-0B6B-462E-AB0E-12D78C7D8DBA}" srcOrd="0" destOrd="0" presId="urn:microsoft.com/office/officeart/2009/3/layout/HorizontalOrganizationChart"/>
    <dgm:cxn modelId="{FE16A2C3-2BDC-421E-B749-6CB21AF6F2EA}" type="presParOf" srcId="{F7F162B2-7AF6-4EE1-A36D-407C314988D4}" destId="{45C863E6-214E-4CCB-BA41-D68D9E24A425}" srcOrd="1" destOrd="0" presId="urn:microsoft.com/office/officeart/2009/3/layout/HorizontalOrganizationChart"/>
    <dgm:cxn modelId="{CF0969F5-C6F0-4A3D-A4D2-299BD2CCE17B}" type="presParOf" srcId="{151F2506-0408-45A4-A27D-C2DD88F8F371}" destId="{36B34EBB-A05B-44A1-992E-5B7D02E1A4B0}" srcOrd="1" destOrd="0" presId="urn:microsoft.com/office/officeart/2009/3/layout/HorizontalOrganizationChart"/>
    <dgm:cxn modelId="{5F82FEAF-47A1-4D08-9067-922A3D283164}" type="presParOf" srcId="{36B34EBB-A05B-44A1-992E-5B7D02E1A4B0}" destId="{74C17E52-DCE0-418E-8535-2649C487748C}" srcOrd="0" destOrd="0" presId="urn:microsoft.com/office/officeart/2009/3/layout/HorizontalOrganizationChart"/>
    <dgm:cxn modelId="{8935B435-7C4F-4061-97D2-90C73CBAB41F}" type="presParOf" srcId="{36B34EBB-A05B-44A1-992E-5B7D02E1A4B0}" destId="{BA24BD51-632A-4034-9A15-63CBF07B7B56}" srcOrd="1" destOrd="0" presId="urn:microsoft.com/office/officeart/2009/3/layout/HorizontalOrganizationChart"/>
    <dgm:cxn modelId="{A170AA4B-1364-442D-8B06-DCA6489F21BC}" type="presParOf" srcId="{BA24BD51-632A-4034-9A15-63CBF07B7B56}" destId="{3945B8E9-62C8-4EA8-A284-49C8079C1ACC}" srcOrd="0" destOrd="0" presId="urn:microsoft.com/office/officeart/2009/3/layout/HorizontalOrganizationChart"/>
    <dgm:cxn modelId="{CD9671E1-DE4E-4BCB-8424-B3F117E7AA7D}" type="presParOf" srcId="{3945B8E9-62C8-4EA8-A284-49C8079C1ACC}" destId="{BCDAD9DD-EB85-44A6-B94D-24E1B70F4482}" srcOrd="0" destOrd="0" presId="urn:microsoft.com/office/officeart/2009/3/layout/HorizontalOrganizationChart"/>
    <dgm:cxn modelId="{5DE51B86-1BCC-446A-A9D6-870FD9D939C4}" type="presParOf" srcId="{3945B8E9-62C8-4EA8-A284-49C8079C1ACC}" destId="{22E1F313-CC8C-4DC9-9026-FE0CA135EC8F}" srcOrd="1" destOrd="0" presId="urn:microsoft.com/office/officeart/2009/3/layout/HorizontalOrganizationChart"/>
    <dgm:cxn modelId="{25AA7992-6778-41BE-B7DD-7EC4A0C5D75C}" type="presParOf" srcId="{BA24BD51-632A-4034-9A15-63CBF07B7B56}" destId="{B1D2C7A4-BF64-4E8A-B529-7E0AB2E8D9D8}" srcOrd="1" destOrd="0" presId="urn:microsoft.com/office/officeart/2009/3/layout/HorizontalOrganizationChart"/>
    <dgm:cxn modelId="{1805843B-9A18-4DED-BEC3-D625C657CDE3}" type="presParOf" srcId="{B1D2C7A4-BF64-4E8A-B529-7E0AB2E8D9D8}" destId="{906FC6D9-23E8-4B40-B17D-DE91351213B4}" srcOrd="0" destOrd="0" presId="urn:microsoft.com/office/officeart/2009/3/layout/HorizontalOrganizationChart"/>
    <dgm:cxn modelId="{43BEEF05-D76D-45C2-BA2D-94D41212A5C7}" type="presParOf" srcId="{B1D2C7A4-BF64-4E8A-B529-7E0AB2E8D9D8}" destId="{805827B3-7426-406D-94C0-A4FB97AC44A6}" srcOrd="1" destOrd="0" presId="urn:microsoft.com/office/officeart/2009/3/layout/HorizontalOrganizationChart"/>
    <dgm:cxn modelId="{C85D06CE-5956-4CA8-9BB9-EFCFCCD0F8BE}" type="presParOf" srcId="{805827B3-7426-406D-94C0-A4FB97AC44A6}" destId="{B5E2E1F9-DA11-4E8B-8C33-1701C39789C3}" srcOrd="0" destOrd="0" presId="urn:microsoft.com/office/officeart/2009/3/layout/HorizontalOrganizationChart"/>
    <dgm:cxn modelId="{14A7D404-32CF-47DB-BA0B-92992380D0B5}" type="presParOf" srcId="{B5E2E1F9-DA11-4E8B-8C33-1701C39789C3}" destId="{BCE05B13-A3C6-409B-B6DE-114664B9F537}" srcOrd="0" destOrd="0" presId="urn:microsoft.com/office/officeart/2009/3/layout/HorizontalOrganizationChart"/>
    <dgm:cxn modelId="{DD8B2EFD-AD2E-400B-8582-547C85DC3A88}" type="presParOf" srcId="{B5E2E1F9-DA11-4E8B-8C33-1701C39789C3}" destId="{28C5E522-4C9F-47C4-A9E2-D703C65A5568}" srcOrd="1" destOrd="0" presId="urn:microsoft.com/office/officeart/2009/3/layout/HorizontalOrganizationChart"/>
    <dgm:cxn modelId="{A22334AD-4D84-45FD-9FFC-3F67FCC8F0C3}" type="presParOf" srcId="{805827B3-7426-406D-94C0-A4FB97AC44A6}" destId="{32355AD1-10E4-4E57-AEAA-8A4AB39F9A2D}" srcOrd="1" destOrd="0" presId="urn:microsoft.com/office/officeart/2009/3/layout/HorizontalOrganizationChart"/>
    <dgm:cxn modelId="{8BE4563E-2A0C-4143-9BA7-2541ACBD3A62}" type="presParOf" srcId="{805827B3-7426-406D-94C0-A4FB97AC44A6}" destId="{B04B4B39-4C3F-4C9C-8946-6540E09724E1}" srcOrd="2" destOrd="0" presId="urn:microsoft.com/office/officeart/2009/3/layout/HorizontalOrganizationChart"/>
    <dgm:cxn modelId="{9A3CE64E-E577-471E-94FD-F9FB78CBAF03}" type="presParOf" srcId="{BA24BD51-632A-4034-9A15-63CBF07B7B56}" destId="{F92DF1A1-1128-4FDB-AC87-0C1C5C015009}" srcOrd="2" destOrd="0" presId="urn:microsoft.com/office/officeart/2009/3/layout/HorizontalOrganizationChart"/>
    <dgm:cxn modelId="{E91ACD80-6CA5-468C-BA4E-D2121B1645DD}" type="presParOf" srcId="{36B34EBB-A05B-44A1-992E-5B7D02E1A4B0}" destId="{468AFC04-F581-474D-BE17-168ACF968ABD}" srcOrd="2" destOrd="0" presId="urn:microsoft.com/office/officeart/2009/3/layout/HorizontalOrganizationChart"/>
    <dgm:cxn modelId="{1328F1B1-79CE-42B6-8AD9-2CC9C5888496}" type="presParOf" srcId="{36B34EBB-A05B-44A1-992E-5B7D02E1A4B0}" destId="{4D0E11A2-EE8F-4EE1-B3E0-A9A5E2D12596}" srcOrd="3" destOrd="0" presId="urn:microsoft.com/office/officeart/2009/3/layout/HorizontalOrganizationChart"/>
    <dgm:cxn modelId="{94E6A958-1E91-49FA-A267-253B2BD4700D}" type="presParOf" srcId="{4D0E11A2-EE8F-4EE1-B3E0-A9A5E2D12596}" destId="{6F982703-A399-45DD-9771-3EF8BC0BA05F}" srcOrd="0" destOrd="0" presId="urn:microsoft.com/office/officeart/2009/3/layout/HorizontalOrganizationChart"/>
    <dgm:cxn modelId="{9F28809C-07A5-4E58-B82C-D5707C7FB63B}" type="presParOf" srcId="{6F982703-A399-45DD-9771-3EF8BC0BA05F}" destId="{4EA36720-444A-4986-BEDD-73C0C7648CED}" srcOrd="0" destOrd="0" presId="urn:microsoft.com/office/officeart/2009/3/layout/HorizontalOrganizationChart"/>
    <dgm:cxn modelId="{9624365C-1C0D-4242-A3E6-4D6B5DC81CF1}" type="presParOf" srcId="{6F982703-A399-45DD-9771-3EF8BC0BA05F}" destId="{E151216E-80EA-4772-86A5-7E773E06D765}" srcOrd="1" destOrd="0" presId="urn:microsoft.com/office/officeart/2009/3/layout/HorizontalOrganizationChart"/>
    <dgm:cxn modelId="{84AA1B03-0FC0-43A4-BB54-F584388E118B}" type="presParOf" srcId="{4D0E11A2-EE8F-4EE1-B3E0-A9A5E2D12596}" destId="{7A43DC5D-1469-4058-BCDB-876B2C199AD8}" srcOrd="1" destOrd="0" presId="urn:microsoft.com/office/officeart/2009/3/layout/HorizontalOrganizationChart"/>
    <dgm:cxn modelId="{03EF8022-12F7-4AA7-9708-F8D9FE0D220C}" type="presParOf" srcId="{7A43DC5D-1469-4058-BCDB-876B2C199AD8}" destId="{6B4A44DC-9C92-4AC0-A31D-A3493BBBD085}" srcOrd="0" destOrd="0" presId="urn:microsoft.com/office/officeart/2009/3/layout/HorizontalOrganizationChart"/>
    <dgm:cxn modelId="{AAB6941F-AAD5-40F4-9778-BA4E016B617C}" type="presParOf" srcId="{7A43DC5D-1469-4058-BCDB-876B2C199AD8}" destId="{48DB9B9E-D29E-4C4F-BC5D-C54D76E680D8}" srcOrd="1" destOrd="0" presId="urn:microsoft.com/office/officeart/2009/3/layout/HorizontalOrganizationChart"/>
    <dgm:cxn modelId="{FE8795F8-04FC-4651-8FD2-2BCDB44FD56F}" type="presParOf" srcId="{48DB9B9E-D29E-4C4F-BC5D-C54D76E680D8}" destId="{7F230E2D-63A4-4CB0-8CE2-4A3692F9EB02}" srcOrd="0" destOrd="0" presId="urn:microsoft.com/office/officeart/2009/3/layout/HorizontalOrganizationChart"/>
    <dgm:cxn modelId="{D2C871CC-B184-4F78-BD09-FB4546A4CC70}" type="presParOf" srcId="{7F230E2D-63A4-4CB0-8CE2-4A3692F9EB02}" destId="{658C3C38-0E7D-485D-8523-7F1BAAADE8E4}" srcOrd="0" destOrd="0" presId="urn:microsoft.com/office/officeart/2009/3/layout/HorizontalOrganizationChart"/>
    <dgm:cxn modelId="{71B1DA5E-2AE1-4361-A1B3-911F19A8169E}" type="presParOf" srcId="{7F230E2D-63A4-4CB0-8CE2-4A3692F9EB02}" destId="{53350B49-9AD4-484E-8E6D-FA667B395532}" srcOrd="1" destOrd="0" presId="urn:microsoft.com/office/officeart/2009/3/layout/HorizontalOrganizationChart"/>
    <dgm:cxn modelId="{F38C2F35-28D2-4259-A91B-9D28753541D2}" type="presParOf" srcId="{48DB9B9E-D29E-4C4F-BC5D-C54D76E680D8}" destId="{58FBD509-9FB9-4995-8466-EB8068E450B9}" srcOrd="1" destOrd="0" presId="urn:microsoft.com/office/officeart/2009/3/layout/HorizontalOrganizationChart"/>
    <dgm:cxn modelId="{E12B98D7-9CFC-4C23-8610-ECF662071D3F}" type="presParOf" srcId="{48DB9B9E-D29E-4C4F-BC5D-C54D76E680D8}" destId="{BBAC01BA-E5C4-4558-85A7-DFA2208BE8BC}" srcOrd="2" destOrd="0" presId="urn:microsoft.com/office/officeart/2009/3/layout/HorizontalOrganizationChart"/>
    <dgm:cxn modelId="{2C8DED75-8E78-4234-B466-E8093FFA02ED}" type="presParOf" srcId="{4D0E11A2-EE8F-4EE1-B3E0-A9A5E2D12596}" destId="{8E8B27B1-1BCC-4452-9849-827C64AD38BF}" srcOrd="2" destOrd="0" presId="urn:microsoft.com/office/officeart/2009/3/layout/HorizontalOrganizationChart"/>
    <dgm:cxn modelId="{A99C9953-7EA8-4B66-9CB3-0B2F3F6B16BC}" type="presParOf" srcId="{151F2506-0408-45A4-A27D-C2DD88F8F371}" destId="{20C19E6F-3888-4B68-8839-D289531FF3FA}"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0C74759-BC12-4910-9D00-1DADC17EB961}" type="doc">
      <dgm:prSet loTypeId="urn:microsoft.com/office/officeart/2009/3/layout/HorizontalOrganizationChart" loCatId="hierarchy" qsTypeId="urn:microsoft.com/office/officeart/2005/8/quickstyle/simple2" qsCatId="simple" csTypeId="urn:microsoft.com/office/officeart/2005/8/colors/accent0_3" csCatId="mainScheme" phldr="1"/>
      <dgm:spPr/>
      <dgm:t>
        <a:bodyPr/>
        <a:lstStyle/>
        <a:p>
          <a:endParaRPr lang="hu-HU"/>
        </a:p>
      </dgm:t>
    </dgm:pt>
    <dgm:pt modelId="{E93DCB41-175B-4CCE-B100-6B5DD0D73728}">
      <dgm:prSet phldrT="[Text]" custT="1">
        <dgm:style>
          <a:lnRef idx="0">
            <a:scrgbClr r="0" g="0" b="0"/>
          </a:lnRef>
          <a:fillRef idx="0">
            <a:scrgbClr r="0" g="0" b="0"/>
          </a:fillRef>
          <a:effectRef idx="0">
            <a:scrgbClr r="0" g="0" b="0"/>
          </a:effectRef>
          <a:fontRef idx="minor">
            <a:schemeClr val="lt1"/>
          </a:fontRef>
        </dgm:style>
      </dgm:prSet>
      <dgm:spPr>
        <a:xfrm>
          <a:off x="4172954" y="1116615"/>
          <a:ext cx="2881777" cy="878942"/>
        </a:xfrm>
        <a:prstGeom prst="rect">
          <a:avLst/>
        </a:prstGeom>
        <a:solidFill>
          <a:srgbClr val="A5A5A5">
            <a:alpha val="50000"/>
          </a:srgbClr>
        </a:solidFill>
        <a:ln>
          <a:noFill/>
        </a:ln>
        <a:effectLst/>
      </dgm:spPr>
      <dgm:t>
        <a:bodyPr/>
        <a:lstStyle/>
        <a:p>
          <a:pPr>
            <a:buNone/>
          </a:pPr>
          <a:r>
            <a:rPr lang="en-GB" sz="2400">
              <a:solidFill>
                <a:sysClr val="window" lastClr="FFFFFF"/>
              </a:solidFill>
              <a:latin typeface="Calibri" panose="020F0502020204030204"/>
              <a:ea typeface="+mn-ea"/>
              <a:cs typeface="+mn-cs"/>
            </a:rPr>
            <a:t>angol m</a:t>
          </a:r>
          <a:r>
            <a:rPr lang="hu-HU" sz="2400">
              <a:solidFill>
                <a:sysClr val="window" lastClr="FFFFFF"/>
              </a:solidFill>
              <a:latin typeface="Calibri" panose="020F0502020204030204"/>
              <a:ea typeface="+mn-ea"/>
              <a:cs typeface="+mn-cs"/>
            </a:rPr>
            <a:t>ű</a:t>
          </a:r>
          <a:r>
            <a:rPr lang="en-GB" sz="2400">
              <a:solidFill>
                <a:sysClr val="window" lastClr="FFFFFF"/>
              </a:solidFill>
              <a:latin typeface="Calibri" panose="020F0502020204030204"/>
              <a:ea typeface="+mn-ea"/>
              <a:cs typeface="+mn-cs"/>
            </a:rPr>
            <a:t>szó</a:t>
          </a:r>
          <a:endParaRPr lang="hu-HU" sz="2400">
            <a:solidFill>
              <a:sysClr val="window" lastClr="FFFFFF"/>
            </a:solidFill>
            <a:latin typeface="Calibri" panose="020F0502020204030204"/>
            <a:ea typeface="+mn-ea"/>
            <a:cs typeface="+mn-cs"/>
          </a:endParaRPr>
        </a:p>
      </dgm:t>
    </dgm:pt>
    <dgm:pt modelId="{24FCC6B4-AE84-4294-A021-C138F3D43DCD}" type="parTrans" cxnId="{EBA4EF18-93C0-492C-BD6C-CBA84E5FA6A7}">
      <dgm:prSet>
        <dgm:style>
          <a:lnRef idx="3">
            <a:schemeClr val="accent3"/>
          </a:lnRef>
          <a:fillRef idx="0">
            <a:schemeClr val="accent3"/>
          </a:fillRef>
          <a:effectRef idx="2">
            <a:schemeClr val="accent3"/>
          </a:effectRef>
          <a:fontRef idx="minor">
            <a:schemeClr val="tx1"/>
          </a:fontRef>
        </dgm:style>
      </dgm:prSet>
      <dgm:spPr>
        <a:xfrm>
          <a:off x="3596599" y="1556086"/>
          <a:ext cx="576355" cy="619582"/>
        </a:xfrm>
        <a:custGeom>
          <a:avLst/>
          <a:gdLst/>
          <a:ahLst/>
          <a:cxnLst/>
          <a:rect l="0" t="0" r="0" b="0"/>
          <a:pathLst>
            <a:path>
              <a:moveTo>
                <a:pt x="0" y="619582"/>
              </a:moveTo>
              <a:lnTo>
                <a:pt x="288177" y="619582"/>
              </a:lnTo>
              <a:lnTo>
                <a:pt x="288177" y="0"/>
              </a:lnTo>
              <a:lnTo>
                <a:pt x="576355" y="0"/>
              </a:lnTo>
            </a:path>
          </a:pathLst>
        </a:custGeom>
        <a:noFill/>
        <a:ln w="19050" cap="flat" cmpd="sng" algn="ctr">
          <a:solidFill>
            <a:srgbClr val="A5A5A5"/>
          </a:solidFill>
          <a:prstDash val="solid"/>
          <a:miter lim="800000"/>
        </a:ln>
        <a:effectLst/>
      </dgm:spPr>
      <dgm:t>
        <a:bodyPr/>
        <a:lstStyle/>
        <a:p>
          <a:endParaRPr lang="hu-HU"/>
        </a:p>
      </dgm:t>
    </dgm:pt>
    <dgm:pt modelId="{EE10A275-0E50-48AD-AEDD-A86DF4D23DEA}" type="sibTrans" cxnId="{EBA4EF18-93C0-492C-BD6C-CBA84E5FA6A7}">
      <dgm:prSet/>
      <dgm:spPr/>
      <dgm:t>
        <a:bodyPr/>
        <a:lstStyle/>
        <a:p>
          <a:endParaRPr lang="hu-HU"/>
        </a:p>
      </dgm:t>
    </dgm:pt>
    <dgm:pt modelId="{76B5FC7D-3CA2-48E3-AD0E-CD0D22B88C20}">
      <dgm:prSet phldrT="[Text]" custT="1">
        <dgm:style>
          <a:lnRef idx="0">
            <a:scrgbClr r="0" g="0" b="0"/>
          </a:lnRef>
          <a:fillRef idx="0">
            <a:scrgbClr r="0" g="0" b="0"/>
          </a:fillRef>
          <a:effectRef idx="0">
            <a:scrgbClr r="0" g="0" b="0"/>
          </a:effectRef>
          <a:fontRef idx="minor">
            <a:schemeClr val="lt1"/>
          </a:fontRef>
        </dgm:style>
      </dgm:prSet>
      <dgm:spPr>
        <a:xfrm>
          <a:off x="4172954" y="2355780"/>
          <a:ext cx="2881777" cy="878942"/>
        </a:xfrm>
        <a:prstGeom prst="rect">
          <a:avLst/>
        </a:prstGeom>
        <a:solidFill>
          <a:srgbClr val="A5A5A5">
            <a:alpha val="50000"/>
          </a:srgbClr>
        </a:solidFill>
        <a:ln>
          <a:noFill/>
        </a:ln>
        <a:effectLst/>
      </dgm:spPr>
      <dgm:t>
        <a:bodyPr/>
        <a:lstStyle/>
        <a:p>
          <a:pPr>
            <a:buNone/>
          </a:pPr>
          <a:r>
            <a:rPr lang="en-GB" sz="2400">
              <a:solidFill>
                <a:sysClr val="window" lastClr="FFFFFF"/>
              </a:solidFill>
              <a:latin typeface="Calibri" panose="020F0502020204030204"/>
              <a:ea typeface="+mn-ea"/>
              <a:cs typeface="+mn-cs"/>
            </a:rPr>
            <a:t>német műszó</a:t>
          </a:r>
          <a:endParaRPr lang="hu-HU" sz="2400">
            <a:solidFill>
              <a:sysClr val="window" lastClr="FFFFFF"/>
            </a:solidFill>
            <a:latin typeface="Calibri" panose="020F0502020204030204"/>
            <a:ea typeface="+mn-ea"/>
            <a:cs typeface="+mn-cs"/>
          </a:endParaRPr>
        </a:p>
      </dgm:t>
    </dgm:pt>
    <dgm:pt modelId="{81341E06-F81A-455B-A54A-1A75F2428F3D}" type="parTrans" cxnId="{AF7E5BD2-BF7B-45D2-95B6-A926887D0899}">
      <dgm:prSet>
        <dgm:style>
          <a:lnRef idx="3">
            <a:schemeClr val="accent3"/>
          </a:lnRef>
          <a:fillRef idx="0">
            <a:schemeClr val="accent3"/>
          </a:fillRef>
          <a:effectRef idx="2">
            <a:schemeClr val="accent3"/>
          </a:effectRef>
          <a:fontRef idx="minor">
            <a:schemeClr val="tx1"/>
          </a:fontRef>
        </dgm:style>
      </dgm:prSet>
      <dgm:spPr>
        <a:xfrm>
          <a:off x="3596599" y="2175669"/>
          <a:ext cx="576355" cy="619582"/>
        </a:xfrm>
        <a:custGeom>
          <a:avLst/>
          <a:gdLst/>
          <a:ahLst/>
          <a:cxnLst/>
          <a:rect l="0" t="0" r="0" b="0"/>
          <a:pathLst>
            <a:path>
              <a:moveTo>
                <a:pt x="0" y="0"/>
              </a:moveTo>
              <a:lnTo>
                <a:pt x="288177" y="0"/>
              </a:lnTo>
              <a:lnTo>
                <a:pt x="288177" y="619582"/>
              </a:lnTo>
              <a:lnTo>
                <a:pt x="576355" y="619582"/>
              </a:lnTo>
            </a:path>
          </a:pathLst>
        </a:custGeom>
        <a:noFill/>
        <a:ln w="19050" cap="flat" cmpd="sng" algn="ctr">
          <a:solidFill>
            <a:srgbClr val="A5A5A5"/>
          </a:solidFill>
          <a:prstDash val="solid"/>
          <a:miter lim="800000"/>
        </a:ln>
        <a:effectLst/>
      </dgm:spPr>
      <dgm:t>
        <a:bodyPr/>
        <a:lstStyle/>
        <a:p>
          <a:endParaRPr lang="hu-HU"/>
        </a:p>
      </dgm:t>
    </dgm:pt>
    <dgm:pt modelId="{16982307-D73F-4F87-A3B5-2DD8A764DB60}" type="sibTrans" cxnId="{AF7E5BD2-BF7B-45D2-95B6-A926887D0899}">
      <dgm:prSet/>
      <dgm:spPr/>
      <dgm:t>
        <a:bodyPr/>
        <a:lstStyle/>
        <a:p>
          <a:endParaRPr lang="hu-HU"/>
        </a:p>
      </dgm:t>
    </dgm:pt>
    <dgm:pt modelId="{48D86249-9301-421D-B0D6-F1C78DC86B1A}">
      <dgm:prSet phldrT="[Text]" custT="1">
        <dgm:style>
          <a:lnRef idx="0">
            <a:scrgbClr r="0" g="0" b="0"/>
          </a:lnRef>
          <a:fillRef idx="0">
            <a:scrgbClr r="0" g="0" b="0"/>
          </a:fillRef>
          <a:effectRef idx="0">
            <a:scrgbClr r="0" g="0" b="0"/>
          </a:effectRef>
          <a:fontRef idx="minor">
            <a:schemeClr val="lt1"/>
          </a:fontRef>
        </dgm:style>
      </dgm:prSet>
      <dgm:spPr>
        <a:xfrm>
          <a:off x="2734" y="1424696"/>
          <a:ext cx="3593864" cy="1501945"/>
        </a:xfrm>
        <a:prstGeom prst="rect">
          <a:avLst/>
        </a:prstGeom>
        <a:solidFill>
          <a:srgbClr val="FFC000">
            <a:alpha val="50000"/>
          </a:srgbClr>
        </a:solidFill>
        <a:ln>
          <a:noFill/>
        </a:ln>
        <a:effectLst/>
      </dgm:spPr>
      <dgm:t>
        <a:bodyPr/>
        <a:lstStyle/>
        <a:p>
          <a:pPr>
            <a:buNone/>
          </a:pPr>
          <a:r>
            <a:rPr lang="en-GB" sz="2800">
              <a:solidFill>
                <a:sysClr val="window" lastClr="FFFFFF"/>
              </a:solidFill>
              <a:latin typeface="Calibri" panose="020F0502020204030204"/>
              <a:ea typeface="+mn-ea"/>
              <a:cs typeface="+mn-cs"/>
            </a:rPr>
            <a:t>felületaktív anyag</a:t>
          </a:r>
          <a:br>
            <a:rPr lang="en-GB" sz="2800">
              <a:solidFill>
                <a:sysClr val="window" lastClr="FFFFFF"/>
              </a:solidFill>
              <a:latin typeface="Calibri" panose="020F0502020204030204"/>
              <a:ea typeface="+mn-ea"/>
              <a:cs typeface="+mn-cs"/>
            </a:rPr>
          </a:br>
          <a:r>
            <a:rPr lang="en-GB" sz="2800">
              <a:solidFill>
                <a:sysClr val="window" lastClr="FFFFFF"/>
              </a:solidFill>
              <a:latin typeface="Calibri" panose="020F0502020204030204"/>
              <a:ea typeface="+mn-ea"/>
              <a:cs typeface="+mn-cs"/>
            </a:rPr>
            <a:t>(surface active agent)</a:t>
          </a:r>
          <a:endParaRPr lang="hu-HU" sz="2800">
            <a:solidFill>
              <a:sysClr val="window" lastClr="FFFFFF"/>
            </a:solidFill>
            <a:latin typeface="Calibri" panose="020F0502020204030204"/>
            <a:ea typeface="+mn-ea"/>
            <a:cs typeface="+mn-cs"/>
          </a:endParaRPr>
        </a:p>
      </dgm:t>
    </dgm:pt>
    <dgm:pt modelId="{EDC1F8B7-AB71-45D3-9A2D-249042155202}" type="parTrans" cxnId="{D1A2FB3E-160E-497C-9057-70D4AAB73FE0}">
      <dgm:prSet/>
      <dgm:spPr/>
      <dgm:t>
        <a:bodyPr/>
        <a:lstStyle/>
        <a:p>
          <a:endParaRPr lang="hu-HU"/>
        </a:p>
      </dgm:t>
    </dgm:pt>
    <dgm:pt modelId="{93247ED5-5500-465E-AC27-DA042BE6971A}" type="sibTrans" cxnId="{D1A2FB3E-160E-497C-9057-70D4AAB73FE0}">
      <dgm:prSet/>
      <dgm:spPr/>
      <dgm:t>
        <a:bodyPr/>
        <a:lstStyle/>
        <a:p>
          <a:endParaRPr lang="hu-HU"/>
        </a:p>
      </dgm:t>
    </dgm:pt>
    <dgm:pt modelId="{68F981F2-F466-459D-8F13-DE241AF594EC}">
      <dgm:prSet phldrT="[Text]" custT="1">
        <dgm:style>
          <a:lnRef idx="0">
            <a:scrgbClr r="0" g="0" b="0"/>
          </a:lnRef>
          <a:fillRef idx="0">
            <a:scrgbClr r="0" g="0" b="0"/>
          </a:fillRef>
          <a:effectRef idx="0">
            <a:scrgbClr r="0" g="0" b="0"/>
          </a:effectRef>
          <a:fontRef idx="minor">
            <a:schemeClr val="lt1"/>
          </a:fontRef>
        </dgm:style>
      </dgm:prSet>
      <dgm:spPr>
        <a:xfrm>
          <a:off x="7631087" y="1116615"/>
          <a:ext cx="2881777" cy="878942"/>
        </a:xfrm>
        <a:prstGeom prst="rect">
          <a:avLst/>
        </a:prstGeom>
        <a:solidFill>
          <a:srgbClr val="FFC000">
            <a:alpha val="50000"/>
          </a:srgbClr>
        </a:solidFill>
        <a:ln>
          <a:noFill/>
        </a:ln>
        <a:effectLst/>
      </dgm:spPr>
      <dgm:t>
        <a:bodyPr/>
        <a:lstStyle/>
        <a:p>
          <a:pPr>
            <a:buNone/>
          </a:pPr>
          <a:r>
            <a:rPr lang="en-GB" sz="2800">
              <a:solidFill>
                <a:sysClr val="window" lastClr="FFFFFF"/>
              </a:solidFill>
              <a:latin typeface="Calibri" panose="020F0502020204030204"/>
              <a:ea typeface="+mn-ea"/>
              <a:cs typeface="+mn-cs"/>
            </a:rPr>
            <a:t>surfactant</a:t>
          </a:r>
          <a:endParaRPr lang="hu-HU" sz="2800">
            <a:solidFill>
              <a:sysClr val="window" lastClr="FFFFFF"/>
            </a:solidFill>
            <a:latin typeface="Calibri" panose="020F0502020204030204"/>
            <a:ea typeface="+mn-ea"/>
            <a:cs typeface="+mn-cs"/>
          </a:endParaRPr>
        </a:p>
      </dgm:t>
    </dgm:pt>
    <dgm:pt modelId="{1FE0E2AC-5DF6-4026-A314-E84D7D5257EE}" type="parTrans" cxnId="{B522D91D-F5C4-46E7-B149-423EFB718E2E}">
      <dgm:prSet>
        <dgm:style>
          <a:lnRef idx="3">
            <a:schemeClr val="accent3"/>
          </a:lnRef>
          <a:fillRef idx="0">
            <a:schemeClr val="accent3"/>
          </a:fillRef>
          <a:effectRef idx="2">
            <a:schemeClr val="accent3"/>
          </a:effectRef>
          <a:fontRef idx="minor">
            <a:schemeClr val="tx1"/>
          </a:fontRef>
        </dgm:style>
      </dgm:prSet>
      <dgm:spPr>
        <a:xfrm>
          <a:off x="7054732" y="1510366"/>
          <a:ext cx="576355" cy="91440"/>
        </a:xfrm>
        <a:custGeom>
          <a:avLst/>
          <a:gdLst/>
          <a:ahLst/>
          <a:cxnLst/>
          <a:rect l="0" t="0" r="0" b="0"/>
          <a:pathLst>
            <a:path>
              <a:moveTo>
                <a:pt x="0" y="45720"/>
              </a:moveTo>
              <a:lnTo>
                <a:pt x="576355" y="45720"/>
              </a:lnTo>
            </a:path>
          </a:pathLst>
        </a:custGeom>
        <a:noFill/>
        <a:ln w="19050" cap="flat" cmpd="sng" algn="ctr">
          <a:solidFill>
            <a:srgbClr val="A5A5A5"/>
          </a:solidFill>
          <a:prstDash val="solid"/>
          <a:miter lim="800000"/>
        </a:ln>
        <a:effectLst/>
      </dgm:spPr>
      <dgm:t>
        <a:bodyPr/>
        <a:lstStyle/>
        <a:p>
          <a:endParaRPr lang="hu-HU"/>
        </a:p>
      </dgm:t>
    </dgm:pt>
    <dgm:pt modelId="{3A2C3B22-3164-4B84-9097-41C0783090E7}" type="sibTrans" cxnId="{B522D91D-F5C4-46E7-B149-423EFB718E2E}">
      <dgm:prSet/>
      <dgm:spPr/>
      <dgm:t>
        <a:bodyPr/>
        <a:lstStyle/>
        <a:p>
          <a:endParaRPr lang="hu-HU"/>
        </a:p>
      </dgm:t>
    </dgm:pt>
    <dgm:pt modelId="{03AF34A2-71EC-4054-8BD7-145A02FD311C}">
      <dgm:prSet phldrT="[Text]" custT="1">
        <dgm:style>
          <a:lnRef idx="0">
            <a:scrgbClr r="0" g="0" b="0"/>
          </a:lnRef>
          <a:fillRef idx="0">
            <a:scrgbClr r="0" g="0" b="0"/>
          </a:fillRef>
          <a:effectRef idx="0">
            <a:scrgbClr r="0" g="0" b="0"/>
          </a:effectRef>
          <a:fontRef idx="minor">
            <a:schemeClr val="lt1"/>
          </a:fontRef>
        </dgm:style>
      </dgm:prSet>
      <dgm:spPr>
        <a:xfrm>
          <a:off x="7631087" y="2355780"/>
          <a:ext cx="2881777" cy="878942"/>
        </a:xfrm>
        <a:prstGeom prst="rect">
          <a:avLst/>
        </a:prstGeom>
        <a:solidFill>
          <a:srgbClr val="FFC000">
            <a:alpha val="50000"/>
          </a:srgbClr>
        </a:solidFill>
        <a:ln>
          <a:noFill/>
        </a:ln>
        <a:effectLst/>
      </dgm:spPr>
      <dgm:t>
        <a:bodyPr/>
        <a:lstStyle/>
        <a:p>
          <a:pPr>
            <a:buNone/>
          </a:pPr>
          <a:r>
            <a:rPr lang="en-GB" sz="2800">
              <a:solidFill>
                <a:sysClr val="window" lastClr="FFFFFF"/>
              </a:solidFill>
              <a:latin typeface="Calibri" panose="020F0502020204030204"/>
              <a:ea typeface="+mn-ea"/>
              <a:cs typeface="+mn-cs"/>
            </a:rPr>
            <a:t>tenzid</a:t>
          </a:r>
          <a:endParaRPr lang="hu-HU" sz="2800">
            <a:solidFill>
              <a:sysClr val="window" lastClr="FFFFFF"/>
            </a:solidFill>
            <a:latin typeface="Calibri" panose="020F0502020204030204"/>
            <a:ea typeface="+mn-ea"/>
            <a:cs typeface="+mn-cs"/>
          </a:endParaRPr>
        </a:p>
      </dgm:t>
    </dgm:pt>
    <dgm:pt modelId="{D48A1DC8-35F5-433B-A8D3-962CB3E60A55}" type="parTrans" cxnId="{B6178328-E264-4ACF-8971-DF10DE4567E5}">
      <dgm:prSet>
        <dgm:style>
          <a:lnRef idx="3">
            <a:schemeClr val="accent3"/>
          </a:lnRef>
          <a:fillRef idx="0">
            <a:schemeClr val="accent3"/>
          </a:fillRef>
          <a:effectRef idx="2">
            <a:schemeClr val="accent3"/>
          </a:effectRef>
          <a:fontRef idx="minor">
            <a:schemeClr val="tx1"/>
          </a:fontRef>
        </dgm:style>
      </dgm:prSet>
      <dgm:spPr>
        <a:xfrm>
          <a:off x="7054732" y="2749531"/>
          <a:ext cx="576355" cy="91440"/>
        </a:xfrm>
        <a:custGeom>
          <a:avLst/>
          <a:gdLst/>
          <a:ahLst/>
          <a:cxnLst/>
          <a:rect l="0" t="0" r="0" b="0"/>
          <a:pathLst>
            <a:path>
              <a:moveTo>
                <a:pt x="0" y="45720"/>
              </a:moveTo>
              <a:lnTo>
                <a:pt x="576355" y="45720"/>
              </a:lnTo>
            </a:path>
          </a:pathLst>
        </a:custGeom>
        <a:noFill/>
        <a:ln w="19050" cap="flat" cmpd="sng" algn="ctr">
          <a:solidFill>
            <a:srgbClr val="A5A5A5"/>
          </a:solidFill>
          <a:prstDash val="solid"/>
          <a:miter lim="800000"/>
        </a:ln>
        <a:effectLst/>
      </dgm:spPr>
      <dgm:t>
        <a:bodyPr/>
        <a:lstStyle/>
        <a:p>
          <a:endParaRPr lang="hu-HU"/>
        </a:p>
      </dgm:t>
    </dgm:pt>
    <dgm:pt modelId="{D5597182-38E0-4C80-B36B-A55A4316B6E0}" type="sibTrans" cxnId="{B6178328-E264-4ACF-8971-DF10DE4567E5}">
      <dgm:prSet/>
      <dgm:spPr/>
      <dgm:t>
        <a:bodyPr/>
        <a:lstStyle/>
        <a:p>
          <a:endParaRPr lang="hu-HU"/>
        </a:p>
      </dgm:t>
    </dgm:pt>
    <dgm:pt modelId="{A082B73C-68B2-4659-AA5B-5F86E7E513C8}" type="pres">
      <dgm:prSet presAssocID="{20C74759-BC12-4910-9D00-1DADC17EB961}" presName="hierChild1" presStyleCnt="0">
        <dgm:presLayoutVars>
          <dgm:orgChart val="1"/>
          <dgm:chPref val="1"/>
          <dgm:dir/>
          <dgm:animOne val="branch"/>
          <dgm:animLvl val="lvl"/>
          <dgm:resizeHandles/>
        </dgm:presLayoutVars>
      </dgm:prSet>
      <dgm:spPr/>
    </dgm:pt>
    <dgm:pt modelId="{151F2506-0408-45A4-A27D-C2DD88F8F371}" type="pres">
      <dgm:prSet presAssocID="{48D86249-9301-421D-B0D6-F1C78DC86B1A}" presName="hierRoot1" presStyleCnt="0">
        <dgm:presLayoutVars>
          <dgm:hierBranch val="init"/>
        </dgm:presLayoutVars>
      </dgm:prSet>
      <dgm:spPr/>
    </dgm:pt>
    <dgm:pt modelId="{F7F162B2-7AF6-4EE1-A36D-407C314988D4}" type="pres">
      <dgm:prSet presAssocID="{48D86249-9301-421D-B0D6-F1C78DC86B1A}" presName="rootComposite1" presStyleCnt="0"/>
      <dgm:spPr/>
    </dgm:pt>
    <dgm:pt modelId="{338A1294-0B6B-462E-AB0E-12D78C7D8DBA}" type="pres">
      <dgm:prSet presAssocID="{48D86249-9301-421D-B0D6-F1C78DC86B1A}" presName="rootText1" presStyleLbl="node0" presStyleIdx="0" presStyleCnt="1" custScaleX="124710" custScaleY="170881">
        <dgm:presLayoutVars>
          <dgm:chPref val="3"/>
        </dgm:presLayoutVars>
      </dgm:prSet>
      <dgm:spPr/>
    </dgm:pt>
    <dgm:pt modelId="{45C863E6-214E-4CCB-BA41-D68D9E24A425}" type="pres">
      <dgm:prSet presAssocID="{48D86249-9301-421D-B0D6-F1C78DC86B1A}" presName="rootConnector1" presStyleLbl="node1" presStyleIdx="0" presStyleCnt="0"/>
      <dgm:spPr/>
    </dgm:pt>
    <dgm:pt modelId="{36B34EBB-A05B-44A1-992E-5B7D02E1A4B0}" type="pres">
      <dgm:prSet presAssocID="{48D86249-9301-421D-B0D6-F1C78DC86B1A}" presName="hierChild2" presStyleCnt="0"/>
      <dgm:spPr/>
    </dgm:pt>
    <dgm:pt modelId="{74C17E52-DCE0-418E-8535-2649C487748C}" type="pres">
      <dgm:prSet presAssocID="{24FCC6B4-AE84-4294-A021-C138F3D43DCD}" presName="Name64" presStyleLbl="parChTrans1D2" presStyleIdx="0" presStyleCnt="2"/>
      <dgm:spPr/>
    </dgm:pt>
    <dgm:pt modelId="{BA24BD51-632A-4034-9A15-63CBF07B7B56}" type="pres">
      <dgm:prSet presAssocID="{E93DCB41-175B-4CCE-B100-6B5DD0D73728}" presName="hierRoot2" presStyleCnt="0">
        <dgm:presLayoutVars>
          <dgm:hierBranch val="init"/>
        </dgm:presLayoutVars>
      </dgm:prSet>
      <dgm:spPr/>
    </dgm:pt>
    <dgm:pt modelId="{3945B8E9-62C8-4EA8-A284-49C8079C1ACC}" type="pres">
      <dgm:prSet presAssocID="{E93DCB41-175B-4CCE-B100-6B5DD0D73728}" presName="rootComposite" presStyleCnt="0"/>
      <dgm:spPr/>
    </dgm:pt>
    <dgm:pt modelId="{BCDAD9DD-EB85-44A6-B94D-24E1B70F4482}" type="pres">
      <dgm:prSet presAssocID="{E93DCB41-175B-4CCE-B100-6B5DD0D73728}" presName="rootText" presStyleLbl="node2" presStyleIdx="0" presStyleCnt="2">
        <dgm:presLayoutVars>
          <dgm:chPref val="3"/>
        </dgm:presLayoutVars>
      </dgm:prSet>
      <dgm:spPr/>
    </dgm:pt>
    <dgm:pt modelId="{22E1F313-CC8C-4DC9-9026-FE0CA135EC8F}" type="pres">
      <dgm:prSet presAssocID="{E93DCB41-175B-4CCE-B100-6B5DD0D73728}" presName="rootConnector" presStyleLbl="node2" presStyleIdx="0" presStyleCnt="2"/>
      <dgm:spPr/>
    </dgm:pt>
    <dgm:pt modelId="{B1D2C7A4-BF64-4E8A-B529-7E0AB2E8D9D8}" type="pres">
      <dgm:prSet presAssocID="{E93DCB41-175B-4CCE-B100-6B5DD0D73728}" presName="hierChild4" presStyleCnt="0"/>
      <dgm:spPr/>
    </dgm:pt>
    <dgm:pt modelId="{906FC6D9-23E8-4B40-B17D-DE91351213B4}" type="pres">
      <dgm:prSet presAssocID="{1FE0E2AC-5DF6-4026-A314-E84D7D5257EE}" presName="Name64" presStyleLbl="parChTrans1D3" presStyleIdx="0" presStyleCnt="2"/>
      <dgm:spPr/>
    </dgm:pt>
    <dgm:pt modelId="{805827B3-7426-406D-94C0-A4FB97AC44A6}" type="pres">
      <dgm:prSet presAssocID="{68F981F2-F466-459D-8F13-DE241AF594EC}" presName="hierRoot2" presStyleCnt="0">
        <dgm:presLayoutVars>
          <dgm:hierBranch val="init"/>
        </dgm:presLayoutVars>
      </dgm:prSet>
      <dgm:spPr/>
    </dgm:pt>
    <dgm:pt modelId="{B5E2E1F9-DA11-4E8B-8C33-1701C39789C3}" type="pres">
      <dgm:prSet presAssocID="{68F981F2-F466-459D-8F13-DE241AF594EC}" presName="rootComposite" presStyleCnt="0"/>
      <dgm:spPr/>
    </dgm:pt>
    <dgm:pt modelId="{BCE05B13-A3C6-409B-B6DE-114664B9F537}" type="pres">
      <dgm:prSet presAssocID="{68F981F2-F466-459D-8F13-DE241AF594EC}" presName="rootText" presStyleLbl="node3" presStyleIdx="0" presStyleCnt="2">
        <dgm:presLayoutVars>
          <dgm:chPref val="3"/>
        </dgm:presLayoutVars>
      </dgm:prSet>
      <dgm:spPr/>
    </dgm:pt>
    <dgm:pt modelId="{28C5E522-4C9F-47C4-A9E2-D703C65A5568}" type="pres">
      <dgm:prSet presAssocID="{68F981F2-F466-459D-8F13-DE241AF594EC}" presName="rootConnector" presStyleLbl="node3" presStyleIdx="0" presStyleCnt="2"/>
      <dgm:spPr/>
    </dgm:pt>
    <dgm:pt modelId="{32355AD1-10E4-4E57-AEAA-8A4AB39F9A2D}" type="pres">
      <dgm:prSet presAssocID="{68F981F2-F466-459D-8F13-DE241AF594EC}" presName="hierChild4" presStyleCnt="0"/>
      <dgm:spPr/>
    </dgm:pt>
    <dgm:pt modelId="{B04B4B39-4C3F-4C9C-8946-6540E09724E1}" type="pres">
      <dgm:prSet presAssocID="{68F981F2-F466-459D-8F13-DE241AF594EC}" presName="hierChild5" presStyleCnt="0"/>
      <dgm:spPr/>
    </dgm:pt>
    <dgm:pt modelId="{F92DF1A1-1128-4FDB-AC87-0C1C5C015009}" type="pres">
      <dgm:prSet presAssocID="{E93DCB41-175B-4CCE-B100-6B5DD0D73728}" presName="hierChild5" presStyleCnt="0"/>
      <dgm:spPr/>
    </dgm:pt>
    <dgm:pt modelId="{468AFC04-F581-474D-BE17-168ACF968ABD}" type="pres">
      <dgm:prSet presAssocID="{81341E06-F81A-455B-A54A-1A75F2428F3D}" presName="Name64" presStyleLbl="parChTrans1D2" presStyleIdx="1" presStyleCnt="2"/>
      <dgm:spPr/>
    </dgm:pt>
    <dgm:pt modelId="{4D0E11A2-EE8F-4EE1-B3E0-A9A5E2D12596}" type="pres">
      <dgm:prSet presAssocID="{76B5FC7D-3CA2-48E3-AD0E-CD0D22B88C20}" presName="hierRoot2" presStyleCnt="0">
        <dgm:presLayoutVars>
          <dgm:hierBranch val="init"/>
        </dgm:presLayoutVars>
      </dgm:prSet>
      <dgm:spPr/>
    </dgm:pt>
    <dgm:pt modelId="{6F982703-A399-45DD-9771-3EF8BC0BA05F}" type="pres">
      <dgm:prSet presAssocID="{76B5FC7D-3CA2-48E3-AD0E-CD0D22B88C20}" presName="rootComposite" presStyleCnt="0"/>
      <dgm:spPr/>
    </dgm:pt>
    <dgm:pt modelId="{4EA36720-444A-4986-BEDD-73C0C7648CED}" type="pres">
      <dgm:prSet presAssocID="{76B5FC7D-3CA2-48E3-AD0E-CD0D22B88C20}" presName="rootText" presStyleLbl="node2" presStyleIdx="1" presStyleCnt="2">
        <dgm:presLayoutVars>
          <dgm:chPref val="3"/>
        </dgm:presLayoutVars>
      </dgm:prSet>
      <dgm:spPr/>
    </dgm:pt>
    <dgm:pt modelId="{E151216E-80EA-4772-86A5-7E773E06D765}" type="pres">
      <dgm:prSet presAssocID="{76B5FC7D-3CA2-48E3-AD0E-CD0D22B88C20}" presName="rootConnector" presStyleLbl="node2" presStyleIdx="1" presStyleCnt="2"/>
      <dgm:spPr/>
    </dgm:pt>
    <dgm:pt modelId="{7A43DC5D-1469-4058-BCDB-876B2C199AD8}" type="pres">
      <dgm:prSet presAssocID="{76B5FC7D-3CA2-48E3-AD0E-CD0D22B88C20}" presName="hierChild4" presStyleCnt="0"/>
      <dgm:spPr/>
    </dgm:pt>
    <dgm:pt modelId="{6B4A44DC-9C92-4AC0-A31D-A3493BBBD085}" type="pres">
      <dgm:prSet presAssocID="{D48A1DC8-35F5-433B-A8D3-962CB3E60A55}" presName="Name64" presStyleLbl="parChTrans1D3" presStyleIdx="1" presStyleCnt="2"/>
      <dgm:spPr/>
    </dgm:pt>
    <dgm:pt modelId="{48DB9B9E-D29E-4C4F-BC5D-C54D76E680D8}" type="pres">
      <dgm:prSet presAssocID="{03AF34A2-71EC-4054-8BD7-145A02FD311C}" presName="hierRoot2" presStyleCnt="0">
        <dgm:presLayoutVars>
          <dgm:hierBranch val="init"/>
        </dgm:presLayoutVars>
      </dgm:prSet>
      <dgm:spPr/>
    </dgm:pt>
    <dgm:pt modelId="{7F230E2D-63A4-4CB0-8CE2-4A3692F9EB02}" type="pres">
      <dgm:prSet presAssocID="{03AF34A2-71EC-4054-8BD7-145A02FD311C}" presName="rootComposite" presStyleCnt="0"/>
      <dgm:spPr/>
    </dgm:pt>
    <dgm:pt modelId="{658C3C38-0E7D-485D-8523-7F1BAAADE8E4}" type="pres">
      <dgm:prSet presAssocID="{03AF34A2-71EC-4054-8BD7-145A02FD311C}" presName="rootText" presStyleLbl="node3" presStyleIdx="1" presStyleCnt="2">
        <dgm:presLayoutVars>
          <dgm:chPref val="3"/>
        </dgm:presLayoutVars>
      </dgm:prSet>
      <dgm:spPr/>
    </dgm:pt>
    <dgm:pt modelId="{53350B49-9AD4-484E-8E6D-FA667B395532}" type="pres">
      <dgm:prSet presAssocID="{03AF34A2-71EC-4054-8BD7-145A02FD311C}" presName="rootConnector" presStyleLbl="node3" presStyleIdx="1" presStyleCnt="2"/>
      <dgm:spPr/>
    </dgm:pt>
    <dgm:pt modelId="{58FBD509-9FB9-4995-8466-EB8068E450B9}" type="pres">
      <dgm:prSet presAssocID="{03AF34A2-71EC-4054-8BD7-145A02FD311C}" presName="hierChild4" presStyleCnt="0"/>
      <dgm:spPr/>
    </dgm:pt>
    <dgm:pt modelId="{BBAC01BA-E5C4-4558-85A7-DFA2208BE8BC}" type="pres">
      <dgm:prSet presAssocID="{03AF34A2-71EC-4054-8BD7-145A02FD311C}" presName="hierChild5" presStyleCnt="0"/>
      <dgm:spPr/>
    </dgm:pt>
    <dgm:pt modelId="{8E8B27B1-1BCC-4452-9849-827C64AD38BF}" type="pres">
      <dgm:prSet presAssocID="{76B5FC7D-3CA2-48E3-AD0E-CD0D22B88C20}" presName="hierChild5" presStyleCnt="0"/>
      <dgm:spPr/>
    </dgm:pt>
    <dgm:pt modelId="{20C19E6F-3888-4B68-8839-D289531FF3FA}" type="pres">
      <dgm:prSet presAssocID="{48D86249-9301-421D-B0D6-F1C78DC86B1A}" presName="hierChild3" presStyleCnt="0"/>
      <dgm:spPr/>
    </dgm:pt>
  </dgm:ptLst>
  <dgm:cxnLst>
    <dgm:cxn modelId="{4AFDCF02-CB5F-4069-91D6-B09CCEB2510D}" type="presOf" srcId="{D48A1DC8-35F5-433B-A8D3-962CB3E60A55}" destId="{6B4A44DC-9C92-4AC0-A31D-A3493BBBD085}" srcOrd="0" destOrd="0" presId="urn:microsoft.com/office/officeart/2009/3/layout/HorizontalOrganizationChart"/>
    <dgm:cxn modelId="{6391120F-B9BF-45CE-B5E4-92782E924C3B}" type="presOf" srcId="{03AF34A2-71EC-4054-8BD7-145A02FD311C}" destId="{658C3C38-0E7D-485D-8523-7F1BAAADE8E4}" srcOrd="0" destOrd="0" presId="urn:microsoft.com/office/officeart/2009/3/layout/HorizontalOrganizationChart"/>
    <dgm:cxn modelId="{EBA4EF18-93C0-492C-BD6C-CBA84E5FA6A7}" srcId="{48D86249-9301-421D-B0D6-F1C78DC86B1A}" destId="{E93DCB41-175B-4CCE-B100-6B5DD0D73728}" srcOrd="0" destOrd="0" parTransId="{24FCC6B4-AE84-4294-A021-C138F3D43DCD}" sibTransId="{EE10A275-0E50-48AD-AEDD-A86DF4D23DEA}"/>
    <dgm:cxn modelId="{B522D91D-F5C4-46E7-B149-423EFB718E2E}" srcId="{E93DCB41-175B-4CCE-B100-6B5DD0D73728}" destId="{68F981F2-F466-459D-8F13-DE241AF594EC}" srcOrd="0" destOrd="0" parTransId="{1FE0E2AC-5DF6-4026-A314-E84D7D5257EE}" sibTransId="{3A2C3B22-3164-4B84-9097-41C0783090E7}"/>
    <dgm:cxn modelId="{B6178328-E264-4ACF-8971-DF10DE4567E5}" srcId="{76B5FC7D-3CA2-48E3-AD0E-CD0D22B88C20}" destId="{03AF34A2-71EC-4054-8BD7-145A02FD311C}" srcOrd="0" destOrd="0" parTransId="{D48A1DC8-35F5-433B-A8D3-962CB3E60A55}" sibTransId="{D5597182-38E0-4C80-B36B-A55A4316B6E0}"/>
    <dgm:cxn modelId="{6826152E-2BC4-4DAE-B1C0-CCFDC1063A2C}" type="presOf" srcId="{48D86249-9301-421D-B0D6-F1C78DC86B1A}" destId="{45C863E6-214E-4CCB-BA41-D68D9E24A425}" srcOrd="1" destOrd="0" presId="urn:microsoft.com/office/officeart/2009/3/layout/HorizontalOrganizationChart"/>
    <dgm:cxn modelId="{FE1E3F32-B72B-45FA-B479-35A4B0AC7BC7}" type="presOf" srcId="{20C74759-BC12-4910-9D00-1DADC17EB961}" destId="{A082B73C-68B2-4659-AA5B-5F86E7E513C8}" srcOrd="0" destOrd="0" presId="urn:microsoft.com/office/officeart/2009/3/layout/HorizontalOrganizationChart"/>
    <dgm:cxn modelId="{4B51E035-7BAB-4CFF-A797-D3F9AB9A5FB9}" type="presOf" srcId="{48D86249-9301-421D-B0D6-F1C78DC86B1A}" destId="{338A1294-0B6B-462E-AB0E-12D78C7D8DBA}" srcOrd="0" destOrd="0" presId="urn:microsoft.com/office/officeart/2009/3/layout/HorizontalOrganizationChart"/>
    <dgm:cxn modelId="{D1A2FB3E-160E-497C-9057-70D4AAB73FE0}" srcId="{20C74759-BC12-4910-9D00-1DADC17EB961}" destId="{48D86249-9301-421D-B0D6-F1C78DC86B1A}" srcOrd="0" destOrd="0" parTransId="{EDC1F8B7-AB71-45D3-9A2D-249042155202}" sibTransId="{93247ED5-5500-465E-AC27-DA042BE6971A}"/>
    <dgm:cxn modelId="{CBBBF764-7575-4C12-B59A-BD9CBF5EAC79}" type="presOf" srcId="{68F981F2-F466-459D-8F13-DE241AF594EC}" destId="{28C5E522-4C9F-47C4-A9E2-D703C65A5568}" srcOrd="1" destOrd="0" presId="urn:microsoft.com/office/officeart/2009/3/layout/HorizontalOrganizationChart"/>
    <dgm:cxn modelId="{619A1058-8692-4005-90F5-0118282D564F}" type="presOf" srcId="{76B5FC7D-3CA2-48E3-AD0E-CD0D22B88C20}" destId="{4EA36720-444A-4986-BEDD-73C0C7648CED}" srcOrd="0" destOrd="0" presId="urn:microsoft.com/office/officeart/2009/3/layout/HorizontalOrganizationChart"/>
    <dgm:cxn modelId="{9B69289B-3BCF-4B33-8799-2718AB5D547A}" type="presOf" srcId="{1FE0E2AC-5DF6-4026-A314-E84D7D5257EE}" destId="{906FC6D9-23E8-4B40-B17D-DE91351213B4}" srcOrd="0" destOrd="0" presId="urn:microsoft.com/office/officeart/2009/3/layout/HorizontalOrganizationChart"/>
    <dgm:cxn modelId="{B46EE79E-9548-4A91-AA07-34FCBDBBD3F2}" type="presOf" srcId="{81341E06-F81A-455B-A54A-1A75F2428F3D}" destId="{468AFC04-F581-474D-BE17-168ACF968ABD}" srcOrd="0" destOrd="0" presId="urn:microsoft.com/office/officeart/2009/3/layout/HorizontalOrganizationChart"/>
    <dgm:cxn modelId="{9E01439F-957C-421C-A19F-6377D1034186}" type="presOf" srcId="{68F981F2-F466-459D-8F13-DE241AF594EC}" destId="{BCE05B13-A3C6-409B-B6DE-114664B9F537}" srcOrd="0" destOrd="0" presId="urn:microsoft.com/office/officeart/2009/3/layout/HorizontalOrganizationChart"/>
    <dgm:cxn modelId="{59A5CBB0-09BF-4C0F-ACDF-E268F186250D}" type="presOf" srcId="{24FCC6B4-AE84-4294-A021-C138F3D43DCD}" destId="{74C17E52-DCE0-418E-8535-2649C487748C}" srcOrd="0" destOrd="0" presId="urn:microsoft.com/office/officeart/2009/3/layout/HorizontalOrganizationChart"/>
    <dgm:cxn modelId="{E0E5B6B8-019C-4DFD-AFE3-A9D43A729AA9}" type="presOf" srcId="{03AF34A2-71EC-4054-8BD7-145A02FD311C}" destId="{53350B49-9AD4-484E-8E6D-FA667B395532}" srcOrd="1" destOrd="0" presId="urn:microsoft.com/office/officeart/2009/3/layout/HorizontalOrganizationChart"/>
    <dgm:cxn modelId="{11E0E1C7-594D-466A-9D7E-7D115C246094}" type="presOf" srcId="{E93DCB41-175B-4CCE-B100-6B5DD0D73728}" destId="{22E1F313-CC8C-4DC9-9026-FE0CA135EC8F}" srcOrd="1" destOrd="0" presId="urn:microsoft.com/office/officeart/2009/3/layout/HorizontalOrganizationChart"/>
    <dgm:cxn modelId="{C800C3CC-80AD-433F-AB84-73518D1B8B82}" type="presOf" srcId="{76B5FC7D-3CA2-48E3-AD0E-CD0D22B88C20}" destId="{E151216E-80EA-4772-86A5-7E773E06D765}" srcOrd="1" destOrd="0" presId="urn:microsoft.com/office/officeart/2009/3/layout/HorizontalOrganizationChart"/>
    <dgm:cxn modelId="{AF7E5BD2-BF7B-45D2-95B6-A926887D0899}" srcId="{48D86249-9301-421D-B0D6-F1C78DC86B1A}" destId="{76B5FC7D-3CA2-48E3-AD0E-CD0D22B88C20}" srcOrd="1" destOrd="0" parTransId="{81341E06-F81A-455B-A54A-1A75F2428F3D}" sibTransId="{16982307-D73F-4F87-A3B5-2DD8A764DB60}"/>
    <dgm:cxn modelId="{D6C176E4-003C-4953-BBC0-C7F52C6F5024}" type="presOf" srcId="{E93DCB41-175B-4CCE-B100-6B5DD0D73728}" destId="{BCDAD9DD-EB85-44A6-B94D-24E1B70F4482}" srcOrd="0" destOrd="0" presId="urn:microsoft.com/office/officeart/2009/3/layout/HorizontalOrganizationChart"/>
    <dgm:cxn modelId="{29245F2D-E265-4377-8949-FE1BD610A810}" type="presParOf" srcId="{A082B73C-68B2-4659-AA5B-5F86E7E513C8}" destId="{151F2506-0408-45A4-A27D-C2DD88F8F371}" srcOrd="0" destOrd="0" presId="urn:microsoft.com/office/officeart/2009/3/layout/HorizontalOrganizationChart"/>
    <dgm:cxn modelId="{05E904DF-82E9-48B2-9F36-5B9AA5742E6A}" type="presParOf" srcId="{151F2506-0408-45A4-A27D-C2DD88F8F371}" destId="{F7F162B2-7AF6-4EE1-A36D-407C314988D4}" srcOrd="0" destOrd="0" presId="urn:microsoft.com/office/officeart/2009/3/layout/HorizontalOrganizationChart"/>
    <dgm:cxn modelId="{B2CBDBBE-1493-49EA-A103-D3030344F6AF}" type="presParOf" srcId="{F7F162B2-7AF6-4EE1-A36D-407C314988D4}" destId="{338A1294-0B6B-462E-AB0E-12D78C7D8DBA}" srcOrd="0" destOrd="0" presId="urn:microsoft.com/office/officeart/2009/3/layout/HorizontalOrganizationChart"/>
    <dgm:cxn modelId="{FE16A2C3-2BDC-421E-B749-6CB21AF6F2EA}" type="presParOf" srcId="{F7F162B2-7AF6-4EE1-A36D-407C314988D4}" destId="{45C863E6-214E-4CCB-BA41-D68D9E24A425}" srcOrd="1" destOrd="0" presId="urn:microsoft.com/office/officeart/2009/3/layout/HorizontalOrganizationChart"/>
    <dgm:cxn modelId="{CF0969F5-C6F0-4A3D-A4D2-299BD2CCE17B}" type="presParOf" srcId="{151F2506-0408-45A4-A27D-C2DD88F8F371}" destId="{36B34EBB-A05B-44A1-992E-5B7D02E1A4B0}" srcOrd="1" destOrd="0" presId="urn:microsoft.com/office/officeart/2009/3/layout/HorizontalOrganizationChart"/>
    <dgm:cxn modelId="{5F82FEAF-47A1-4D08-9067-922A3D283164}" type="presParOf" srcId="{36B34EBB-A05B-44A1-992E-5B7D02E1A4B0}" destId="{74C17E52-DCE0-418E-8535-2649C487748C}" srcOrd="0" destOrd="0" presId="urn:microsoft.com/office/officeart/2009/3/layout/HorizontalOrganizationChart"/>
    <dgm:cxn modelId="{8935B435-7C4F-4061-97D2-90C73CBAB41F}" type="presParOf" srcId="{36B34EBB-A05B-44A1-992E-5B7D02E1A4B0}" destId="{BA24BD51-632A-4034-9A15-63CBF07B7B56}" srcOrd="1" destOrd="0" presId="urn:microsoft.com/office/officeart/2009/3/layout/HorizontalOrganizationChart"/>
    <dgm:cxn modelId="{A170AA4B-1364-442D-8B06-DCA6489F21BC}" type="presParOf" srcId="{BA24BD51-632A-4034-9A15-63CBF07B7B56}" destId="{3945B8E9-62C8-4EA8-A284-49C8079C1ACC}" srcOrd="0" destOrd="0" presId="urn:microsoft.com/office/officeart/2009/3/layout/HorizontalOrganizationChart"/>
    <dgm:cxn modelId="{CD9671E1-DE4E-4BCB-8424-B3F117E7AA7D}" type="presParOf" srcId="{3945B8E9-62C8-4EA8-A284-49C8079C1ACC}" destId="{BCDAD9DD-EB85-44A6-B94D-24E1B70F4482}" srcOrd="0" destOrd="0" presId="urn:microsoft.com/office/officeart/2009/3/layout/HorizontalOrganizationChart"/>
    <dgm:cxn modelId="{5DE51B86-1BCC-446A-A9D6-870FD9D939C4}" type="presParOf" srcId="{3945B8E9-62C8-4EA8-A284-49C8079C1ACC}" destId="{22E1F313-CC8C-4DC9-9026-FE0CA135EC8F}" srcOrd="1" destOrd="0" presId="urn:microsoft.com/office/officeart/2009/3/layout/HorizontalOrganizationChart"/>
    <dgm:cxn modelId="{25AA7992-6778-41BE-B7DD-7EC4A0C5D75C}" type="presParOf" srcId="{BA24BD51-632A-4034-9A15-63CBF07B7B56}" destId="{B1D2C7A4-BF64-4E8A-B529-7E0AB2E8D9D8}" srcOrd="1" destOrd="0" presId="urn:microsoft.com/office/officeart/2009/3/layout/HorizontalOrganizationChart"/>
    <dgm:cxn modelId="{1805843B-9A18-4DED-BEC3-D625C657CDE3}" type="presParOf" srcId="{B1D2C7A4-BF64-4E8A-B529-7E0AB2E8D9D8}" destId="{906FC6D9-23E8-4B40-B17D-DE91351213B4}" srcOrd="0" destOrd="0" presId="urn:microsoft.com/office/officeart/2009/3/layout/HorizontalOrganizationChart"/>
    <dgm:cxn modelId="{43BEEF05-D76D-45C2-BA2D-94D41212A5C7}" type="presParOf" srcId="{B1D2C7A4-BF64-4E8A-B529-7E0AB2E8D9D8}" destId="{805827B3-7426-406D-94C0-A4FB97AC44A6}" srcOrd="1" destOrd="0" presId="urn:microsoft.com/office/officeart/2009/3/layout/HorizontalOrganizationChart"/>
    <dgm:cxn modelId="{C85D06CE-5956-4CA8-9BB9-EFCFCCD0F8BE}" type="presParOf" srcId="{805827B3-7426-406D-94C0-A4FB97AC44A6}" destId="{B5E2E1F9-DA11-4E8B-8C33-1701C39789C3}" srcOrd="0" destOrd="0" presId="urn:microsoft.com/office/officeart/2009/3/layout/HorizontalOrganizationChart"/>
    <dgm:cxn modelId="{14A7D404-32CF-47DB-BA0B-92992380D0B5}" type="presParOf" srcId="{B5E2E1F9-DA11-4E8B-8C33-1701C39789C3}" destId="{BCE05B13-A3C6-409B-B6DE-114664B9F537}" srcOrd="0" destOrd="0" presId="urn:microsoft.com/office/officeart/2009/3/layout/HorizontalOrganizationChart"/>
    <dgm:cxn modelId="{DD8B2EFD-AD2E-400B-8582-547C85DC3A88}" type="presParOf" srcId="{B5E2E1F9-DA11-4E8B-8C33-1701C39789C3}" destId="{28C5E522-4C9F-47C4-A9E2-D703C65A5568}" srcOrd="1" destOrd="0" presId="urn:microsoft.com/office/officeart/2009/3/layout/HorizontalOrganizationChart"/>
    <dgm:cxn modelId="{A22334AD-4D84-45FD-9FFC-3F67FCC8F0C3}" type="presParOf" srcId="{805827B3-7426-406D-94C0-A4FB97AC44A6}" destId="{32355AD1-10E4-4E57-AEAA-8A4AB39F9A2D}" srcOrd="1" destOrd="0" presId="urn:microsoft.com/office/officeart/2009/3/layout/HorizontalOrganizationChart"/>
    <dgm:cxn modelId="{8BE4563E-2A0C-4143-9BA7-2541ACBD3A62}" type="presParOf" srcId="{805827B3-7426-406D-94C0-A4FB97AC44A6}" destId="{B04B4B39-4C3F-4C9C-8946-6540E09724E1}" srcOrd="2" destOrd="0" presId="urn:microsoft.com/office/officeart/2009/3/layout/HorizontalOrganizationChart"/>
    <dgm:cxn modelId="{9A3CE64E-E577-471E-94FD-F9FB78CBAF03}" type="presParOf" srcId="{BA24BD51-632A-4034-9A15-63CBF07B7B56}" destId="{F92DF1A1-1128-4FDB-AC87-0C1C5C015009}" srcOrd="2" destOrd="0" presId="urn:microsoft.com/office/officeart/2009/3/layout/HorizontalOrganizationChart"/>
    <dgm:cxn modelId="{E91ACD80-6CA5-468C-BA4E-D2121B1645DD}" type="presParOf" srcId="{36B34EBB-A05B-44A1-992E-5B7D02E1A4B0}" destId="{468AFC04-F581-474D-BE17-168ACF968ABD}" srcOrd="2" destOrd="0" presId="urn:microsoft.com/office/officeart/2009/3/layout/HorizontalOrganizationChart"/>
    <dgm:cxn modelId="{1328F1B1-79CE-42B6-8AD9-2CC9C5888496}" type="presParOf" srcId="{36B34EBB-A05B-44A1-992E-5B7D02E1A4B0}" destId="{4D0E11A2-EE8F-4EE1-B3E0-A9A5E2D12596}" srcOrd="3" destOrd="0" presId="urn:microsoft.com/office/officeart/2009/3/layout/HorizontalOrganizationChart"/>
    <dgm:cxn modelId="{94E6A958-1E91-49FA-A267-253B2BD4700D}" type="presParOf" srcId="{4D0E11A2-EE8F-4EE1-B3E0-A9A5E2D12596}" destId="{6F982703-A399-45DD-9771-3EF8BC0BA05F}" srcOrd="0" destOrd="0" presId="urn:microsoft.com/office/officeart/2009/3/layout/HorizontalOrganizationChart"/>
    <dgm:cxn modelId="{9F28809C-07A5-4E58-B82C-D5707C7FB63B}" type="presParOf" srcId="{6F982703-A399-45DD-9771-3EF8BC0BA05F}" destId="{4EA36720-444A-4986-BEDD-73C0C7648CED}" srcOrd="0" destOrd="0" presId="urn:microsoft.com/office/officeart/2009/3/layout/HorizontalOrganizationChart"/>
    <dgm:cxn modelId="{9624365C-1C0D-4242-A3E6-4D6B5DC81CF1}" type="presParOf" srcId="{6F982703-A399-45DD-9771-3EF8BC0BA05F}" destId="{E151216E-80EA-4772-86A5-7E773E06D765}" srcOrd="1" destOrd="0" presId="urn:microsoft.com/office/officeart/2009/3/layout/HorizontalOrganizationChart"/>
    <dgm:cxn modelId="{84AA1B03-0FC0-43A4-BB54-F584388E118B}" type="presParOf" srcId="{4D0E11A2-EE8F-4EE1-B3E0-A9A5E2D12596}" destId="{7A43DC5D-1469-4058-BCDB-876B2C199AD8}" srcOrd="1" destOrd="0" presId="urn:microsoft.com/office/officeart/2009/3/layout/HorizontalOrganizationChart"/>
    <dgm:cxn modelId="{03EF8022-12F7-4AA7-9708-F8D9FE0D220C}" type="presParOf" srcId="{7A43DC5D-1469-4058-BCDB-876B2C199AD8}" destId="{6B4A44DC-9C92-4AC0-A31D-A3493BBBD085}" srcOrd="0" destOrd="0" presId="urn:microsoft.com/office/officeart/2009/3/layout/HorizontalOrganizationChart"/>
    <dgm:cxn modelId="{AAB6941F-AAD5-40F4-9778-BA4E016B617C}" type="presParOf" srcId="{7A43DC5D-1469-4058-BCDB-876B2C199AD8}" destId="{48DB9B9E-D29E-4C4F-BC5D-C54D76E680D8}" srcOrd="1" destOrd="0" presId="urn:microsoft.com/office/officeart/2009/3/layout/HorizontalOrganizationChart"/>
    <dgm:cxn modelId="{FE8795F8-04FC-4651-8FD2-2BCDB44FD56F}" type="presParOf" srcId="{48DB9B9E-D29E-4C4F-BC5D-C54D76E680D8}" destId="{7F230E2D-63A4-4CB0-8CE2-4A3692F9EB02}" srcOrd="0" destOrd="0" presId="urn:microsoft.com/office/officeart/2009/3/layout/HorizontalOrganizationChart"/>
    <dgm:cxn modelId="{D2C871CC-B184-4F78-BD09-FB4546A4CC70}" type="presParOf" srcId="{7F230E2D-63A4-4CB0-8CE2-4A3692F9EB02}" destId="{658C3C38-0E7D-485D-8523-7F1BAAADE8E4}" srcOrd="0" destOrd="0" presId="urn:microsoft.com/office/officeart/2009/3/layout/HorizontalOrganizationChart"/>
    <dgm:cxn modelId="{71B1DA5E-2AE1-4361-A1B3-911F19A8169E}" type="presParOf" srcId="{7F230E2D-63A4-4CB0-8CE2-4A3692F9EB02}" destId="{53350B49-9AD4-484E-8E6D-FA667B395532}" srcOrd="1" destOrd="0" presId="urn:microsoft.com/office/officeart/2009/3/layout/HorizontalOrganizationChart"/>
    <dgm:cxn modelId="{F38C2F35-28D2-4259-A91B-9D28753541D2}" type="presParOf" srcId="{48DB9B9E-D29E-4C4F-BC5D-C54D76E680D8}" destId="{58FBD509-9FB9-4995-8466-EB8068E450B9}" srcOrd="1" destOrd="0" presId="urn:microsoft.com/office/officeart/2009/3/layout/HorizontalOrganizationChart"/>
    <dgm:cxn modelId="{E12B98D7-9CFC-4C23-8610-ECF662071D3F}" type="presParOf" srcId="{48DB9B9E-D29E-4C4F-BC5D-C54D76E680D8}" destId="{BBAC01BA-E5C4-4558-85A7-DFA2208BE8BC}" srcOrd="2" destOrd="0" presId="urn:microsoft.com/office/officeart/2009/3/layout/HorizontalOrganizationChart"/>
    <dgm:cxn modelId="{2C8DED75-8E78-4234-B466-E8093FFA02ED}" type="presParOf" srcId="{4D0E11A2-EE8F-4EE1-B3E0-A9A5E2D12596}" destId="{8E8B27B1-1BCC-4452-9849-827C64AD38BF}" srcOrd="2" destOrd="0" presId="urn:microsoft.com/office/officeart/2009/3/layout/HorizontalOrganizationChart"/>
    <dgm:cxn modelId="{A99C9953-7EA8-4B66-9CB3-0B2F3F6B16BC}" type="presParOf" srcId="{151F2506-0408-45A4-A27D-C2DD88F8F371}" destId="{20C19E6F-3888-4B68-8839-D289531FF3FA}"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0C74759-BC12-4910-9D00-1DADC17EB961}" type="doc">
      <dgm:prSet loTypeId="urn:microsoft.com/office/officeart/2009/3/layout/HorizontalOrganizationChart" loCatId="hierarchy" qsTypeId="urn:microsoft.com/office/officeart/2005/8/quickstyle/simple2" qsCatId="simple" csTypeId="urn:microsoft.com/office/officeart/2005/8/colors/accent0_3" csCatId="mainScheme" phldr="1"/>
      <dgm:spPr/>
      <dgm:t>
        <a:bodyPr/>
        <a:lstStyle/>
        <a:p>
          <a:endParaRPr lang="hu-HU"/>
        </a:p>
      </dgm:t>
    </dgm:pt>
    <dgm:pt modelId="{E93DCB41-175B-4CCE-B100-6B5DD0D73728}">
      <dgm:prSet phldrT="[Text]" custT="1">
        <dgm:style>
          <a:lnRef idx="0">
            <a:scrgbClr r="0" g="0" b="0"/>
          </a:lnRef>
          <a:fillRef idx="0">
            <a:scrgbClr r="0" g="0" b="0"/>
          </a:fillRef>
          <a:effectRef idx="0">
            <a:scrgbClr r="0" g="0" b="0"/>
          </a:effectRef>
          <a:fontRef idx="minor">
            <a:schemeClr val="lt1"/>
          </a:fontRef>
        </dgm:style>
      </dgm:prSet>
      <dgm:spPr>
        <a:xfrm>
          <a:off x="4172954" y="1116615"/>
          <a:ext cx="2881777" cy="878942"/>
        </a:xfrm>
        <a:prstGeom prst="rect">
          <a:avLst/>
        </a:prstGeom>
        <a:solidFill>
          <a:srgbClr val="A5A5A5">
            <a:alpha val="50000"/>
          </a:srgbClr>
        </a:solidFill>
        <a:ln>
          <a:noFill/>
        </a:ln>
        <a:effectLst/>
      </dgm:spPr>
      <dgm:t>
        <a:bodyPr/>
        <a:lstStyle/>
        <a:p>
          <a:pPr>
            <a:buNone/>
          </a:pPr>
          <a:r>
            <a:rPr lang="en-GB" sz="2400">
              <a:solidFill>
                <a:sysClr val="window" lastClr="FFFFFF"/>
              </a:solidFill>
              <a:latin typeface="Calibri" panose="020F0502020204030204"/>
              <a:ea typeface="+mn-ea"/>
              <a:cs typeface="+mn-cs"/>
            </a:rPr>
            <a:t>angol m</a:t>
          </a:r>
          <a:r>
            <a:rPr lang="hu-HU" sz="2400">
              <a:solidFill>
                <a:sysClr val="window" lastClr="FFFFFF"/>
              </a:solidFill>
              <a:latin typeface="Calibri" panose="020F0502020204030204"/>
              <a:ea typeface="+mn-ea"/>
              <a:cs typeface="+mn-cs"/>
            </a:rPr>
            <a:t>ű</a:t>
          </a:r>
          <a:r>
            <a:rPr lang="en-GB" sz="2400">
              <a:solidFill>
                <a:sysClr val="window" lastClr="FFFFFF"/>
              </a:solidFill>
              <a:latin typeface="Calibri" panose="020F0502020204030204"/>
              <a:ea typeface="+mn-ea"/>
              <a:cs typeface="+mn-cs"/>
            </a:rPr>
            <a:t>szó</a:t>
          </a:r>
          <a:endParaRPr lang="hu-HU" sz="2400">
            <a:solidFill>
              <a:sysClr val="window" lastClr="FFFFFF"/>
            </a:solidFill>
            <a:latin typeface="Calibri" panose="020F0502020204030204"/>
            <a:ea typeface="+mn-ea"/>
            <a:cs typeface="+mn-cs"/>
          </a:endParaRPr>
        </a:p>
      </dgm:t>
    </dgm:pt>
    <dgm:pt modelId="{24FCC6B4-AE84-4294-A021-C138F3D43DCD}" type="parTrans" cxnId="{EBA4EF18-93C0-492C-BD6C-CBA84E5FA6A7}">
      <dgm:prSet>
        <dgm:style>
          <a:lnRef idx="3">
            <a:schemeClr val="accent3"/>
          </a:lnRef>
          <a:fillRef idx="0">
            <a:schemeClr val="accent3"/>
          </a:fillRef>
          <a:effectRef idx="2">
            <a:schemeClr val="accent3"/>
          </a:effectRef>
          <a:fontRef idx="minor">
            <a:schemeClr val="tx1"/>
          </a:fontRef>
        </dgm:style>
      </dgm:prSet>
      <dgm:spPr>
        <a:xfrm>
          <a:off x="3596599" y="1556086"/>
          <a:ext cx="576355" cy="619582"/>
        </a:xfrm>
        <a:custGeom>
          <a:avLst/>
          <a:gdLst/>
          <a:ahLst/>
          <a:cxnLst/>
          <a:rect l="0" t="0" r="0" b="0"/>
          <a:pathLst>
            <a:path>
              <a:moveTo>
                <a:pt x="0" y="619582"/>
              </a:moveTo>
              <a:lnTo>
                <a:pt x="288177" y="619582"/>
              </a:lnTo>
              <a:lnTo>
                <a:pt x="288177" y="0"/>
              </a:lnTo>
              <a:lnTo>
                <a:pt x="576355" y="0"/>
              </a:lnTo>
            </a:path>
          </a:pathLst>
        </a:custGeom>
        <a:noFill/>
        <a:ln w="19050" cap="flat" cmpd="sng" algn="ctr">
          <a:solidFill>
            <a:srgbClr val="A5A5A5"/>
          </a:solidFill>
          <a:prstDash val="solid"/>
          <a:miter lim="800000"/>
        </a:ln>
        <a:effectLst/>
      </dgm:spPr>
      <dgm:t>
        <a:bodyPr/>
        <a:lstStyle/>
        <a:p>
          <a:endParaRPr lang="hu-HU"/>
        </a:p>
      </dgm:t>
    </dgm:pt>
    <dgm:pt modelId="{EE10A275-0E50-48AD-AEDD-A86DF4D23DEA}" type="sibTrans" cxnId="{EBA4EF18-93C0-492C-BD6C-CBA84E5FA6A7}">
      <dgm:prSet/>
      <dgm:spPr/>
      <dgm:t>
        <a:bodyPr/>
        <a:lstStyle/>
        <a:p>
          <a:endParaRPr lang="hu-HU"/>
        </a:p>
      </dgm:t>
    </dgm:pt>
    <dgm:pt modelId="{76B5FC7D-3CA2-48E3-AD0E-CD0D22B88C20}">
      <dgm:prSet phldrT="[Text]" custT="1">
        <dgm:style>
          <a:lnRef idx="0">
            <a:scrgbClr r="0" g="0" b="0"/>
          </a:lnRef>
          <a:fillRef idx="0">
            <a:scrgbClr r="0" g="0" b="0"/>
          </a:fillRef>
          <a:effectRef idx="0">
            <a:scrgbClr r="0" g="0" b="0"/>
          </a:effectRef>
          <a:fontRef idx="minor">
            <a:schemeClr val="lt1"/>
          </a:fontRef>
        </dgm:style>
      </dgm:prSet>
      <dgm:spPr>
        <a:xfrm>
          <a:off x="4172954" y="2355780"/>
          <a:ext cx="2881777" cy="878942"/>
        </a:xfrm>
        <a:prstGeom prst="rect">
          <a:avLst/>
        </a:prstGeom>
        <a:solidFill>
          <a:srgbClr val="A5A5A5">
            <a:alpha val="50000"/>
          </a:srgbClr>
        </a:solidFill>
        <a:ln>
          <a:noFill/>
        </a:ln>
        <a:effectLst/>
      </dgm:spPr>
      <dgm:t>
        <a:bodyPr/>
        <a:lstStyle/>
        <a:p>
          <a:pPr>
            <a:buNone/>
          </a:pPr>
          <a:r>
            <a:rPr lang="en-GB" sz="2400">
              <a:solidFill>
                <a:sysClr val="window" lastClr="FFFFFF"/>
              </a:solidFill>
              <a:latin typeface="Calibri" panose="020F0502020204030204"/>
              <a:ea typeface="+mn-ea"/>
              <a:cs typeface="+mn-cs"/>
            </a:rPr>
            <a:t>német műszó</a:t>
          </a:r>
          <a:endParaRPr lang="hu-HU" sz="2400">
            <a:solidFill>
              <a:sysClr val="window" lastClr="FFFFFF"/>
            </a:solidFill>
            <a:latin typeface="Calibri" panose="020F0502020204030204"/>
            <a:ea typeface="+mn-ea"/>
            <a:cs typeface="+mn-cs"/>
          </a:endParaRPr>
        </a:p>
      </dgm:t>
    </dgm:pt>
    <dgm:pt modelId="{81341E06-F81A-455B-A54A-1A75F2428F3D}" type="parTrans" cxnId="{AF7E5BD2-BF7B-45D2-95B6-A926887D0899}">
      <dgm:prSet>
        <dgm:style>
          <a:lnRef idx="3">
            <a:schemeClr val="accent3"/>
          </a:lnRef>
          <a:fillRef idx="0">
            <a:schemeClr val="accent3"/>
          </a:fillRef>
          <a:effectRef idx="2">
            <a:schemeClr val="accent3"/>
          </a:effectRef>
          <a:fontRef idx="minor">
            <a:schemeClr val="tx1"/>
          </a:fontRef>
        </dgm:style>
      </dgm:prSet>
      <dgm:spPr>
        <a:xfrm>
          <a:off x="3596599" y="2175669"/>
          <a:ext cx="576355" cy="619582"/>
        </a:xfrm>
        <a:custGeom>
          <a:avLst/>
          <a:gdLst/>
          <a:ahLst/>
          <a:cxnLst/>
          <a:rect l="0" t="0" r="0" b="0"/>
          <a:pathLst>
            <a:path>
              <a:moveTo>
                <a:pt x="0" y="0"/>
              </a:moveTo>
              <a:lnTo>
                <a:pt x="288177" y="0"/>
              </a:lnTo>
              <a:lnTo>
                <a:pt x="288177" y="619582"/>
              </a:lnTo>
              <a:lnTo>
                <a:pt x="576355" y="619582"/>
              </a:lnTo>
            </a:path>
          </a:pathLst>
        </a:custGeom>
        <a:noFill/>
        <a:ln w="19050" cap="flat" cmpd="sng" algn="ctr">
          <a:solidFill>
            <a:srgbClr val="A5A5A5"/>
          </a:solidFill>
          <a:prstDash val="solid"/>
          <a:miter lim="800000"/>
        </a:ln>
        <a:effectLst/>
      </dgm:spPr>
      <dgm:t>
        <a:bodyPr/>
        <a:lstStyle/>
        <a:p>
          <a:endParaRPr lang="hu-HU"/>
        </a:p>
      </dgm:t>
    </dgm:pt>
    <dgm:pt modelId="{16982307-D73F-4F87-A3B5-2DD8A764DB60}" type="sibTrans" cxnId="{AF7E5BD2-BF7B-45D2-95B6-A926887D0899}">
      <dgm:prSet/>
      <dgm:spPr/>
      <dgm:t>
        <a:bodyPr/>
        <a:lstStyle/>
        <a:p>
          <a:endParaRPr lang="hu-HU"/>
        </a:p>
      </dgm:t>
    </dgm:pt>
    <dgm:pt modelId="{48D86249-9301-421D-B0D6-F1C78DC86B1A}">
      <dgm:prSet phldrT="[Text]" custT="1">
        <dgm:style>
          <a:lnRef idx="0">
            <a:scrgbClr r="0" g="0" b="0"/>
          </a:lnRef>
          <a:fillRef idx="0">
            <a:scrgbClr r="0" g="0" b="0"/>
          </a:fillRef>
          <a:effectRef idx="0">
            <a:scrgbClr r="0" g="0" b="0"/>
          </a:effectRef>
          <a:fontRef idx="minor">
            <a:schemeClr val="lt1"/>
          </a:fontRef>
        </dgm:style>
      </dgm:prSet>
      <dgm:spPr>
        <a:xfrm>
          <a:off x="2734" y="1424696"/>
          <a:ext cx="3593864" cy="1501945"/>
        </a:xfrm>
        <a:prstGeom prst="rect">
          <a:avLst/>
        </a:prstGeom>
        <a:solidFill>
          <a:srgbClr val="FFC000">
            <a:alpha val="50000"/>
          </a:srgbClr>
        </a:solidFill>
        <a:ln>
          <a:noFill/>
        </a:ln>
        <a:effectLst/>
      </dgm:spPr>
      <dgm:t>
        <a:bodyPr/>
        <a:lstStyle/>
        <a:p>
          <a:pPr>
            <a:buNone/>
          </a:pPr>
          <a:r>
            <a:rPr lang="en-GB" sz="2800">
              <a:solidFill>
                <a:sysClr val="window" lastClr="FFFFFF"/>
              </a:solidFill>
              <a:latin typeface="Calibri" panose="020F0502020204030204"/>
              <a:ea typeface="+mn-ea"/>
              <a:cs typeface="+mn-cs"/>
            </a:rPr>
            <a:t>felületaktív anyag</a:t>
          </a:r>
          <a:br>
            <a:rPr lang="en-GB" sz="2800">
              <a:solidFill>
                <a:sysClr val="window" lastClr="FFFFFF"/>
              </a:solidFill>
              <a:latin typeface="Calibri" panose="020F0502020204030204"/>
              <a:ea typeface="+mn-ea"/>
              <a:cs typeface="+mn-cs"/>
            </a:rPr>
          </a:br>
          <a:r>
            <a:rPr lang="en-GB" sz="2800">
              <a:solidFill>
                <a:sysClr val="window" lastClr="FFFFFF"/>
              </a:solidFill>
              <a:latin typeface="Calibri" panose="020F0502020204030204"/>
              <a:ea typeface="+mn-ea"/>
              <a:cs typeface="+mn-cs"/>
            </a:rPr>
            <a:t>(surface active agent)</a:t>
          </a:r>
          <a:endParaRPr lang="hu-HU" sz="2800">
            <a:solidFill>
              <a:sysClr val="window" lastClr="FFFFFF"/>
            </a:solidFill>
            <a:latin typeface="Calibri" panose="020F0502020204030204"/>
            <a:ea typeface="+mn-ea"/>
            <a:cs typeface="+mn-cs"/>
          </a:endParaRPr>
        </a:p>
      </dgm:t>
    </dgm:pt>
    <dgm:pt modelId="{EDC1F8B7-AB71-45D3-9A2D-249042155202}" type="parTrans" cxnId="{D1A2FB3E-160E-497C-9057-70D4AAB73FE0}">
      <dgm:prSet/>
      <dgm:spPr/>
      <dgm:t>
        <a:bodyPr/>
        <a:lstStyle/>
        <a:p>
          <a:endParaRPr lang="hu-HU"/>
        </a:p>
      </dgm:t>
    </dgm:pt>
    <dgm:pt modelId="{93247ED5-5500-465E-AC27-DA042BE6971A}" type="sibTrans" cxnId="{D1A2FB3E-160E-497C-9057-70D4AAB73FE0}">
      <dgm:prSet/>
      <dgm:spPr/>
      <dgm:t>
        <a:bodyPr/>
        <a:lstStyle/>
        <a:p>
          <a:endParaRPr lang="hu-HU"/>
        </a:p>
      </dgm:t>
    </dgm:pt>
    <dgm:pt modelId="{68F981F2-F466-459D-8F13-DE241AF594EC}">
      <dgm:prSet phldrT="[Text]" custT="1">
        <dgm:style>
          <a:lnRef idx="0">
            <a:scrgbClr r="0" g="0" b="0"/>
          </a:lnRef>
          <a:fillRef idx="0">
            <a:scrgbClr r="0" g="0" b="0"/>
          </a:fillRef>
          <a:effectRef idx="0">
            <a:scrgbClr r="0" g="0" b="0"/>
          </a:effectRef>
          <a:fontRef idx="minor">
            <a:schemeClr val="lt1"/>
          </a:fontRef>
        </dgm:style>
      </dgm:prSet>
      <dgm:spPr>
        <a:xfrm>
          <a:off x="7631087" y="1116615"/>
          <a:ext cx="2881777" cy="878942"/>
        </a:xfrm>
        <a:prstGeom prst="rect">
          <a:avLst/>
        </a:prstGeom>
        <a:solidFill>
          <a:srgbClr val="FFC000">
            <a:alpha val="50000"/>
          </a:srgbClr>
        </a:solidFill>
        <a:ln>
          <a:noFill/>
        </a:ln>
        <a:effectLst/>
      </dgm:spPr>
      <dgm:t>
        <a:bodyPr/>
        <a:lstStyle/>
        <a:p>
          <a:pPr>
            <a:buNone/>
          </a:pPr>
          <a:r>
            <a:rPr lang="en-GB" sz="2800">
              <a:solidFill>
                <a:sysClr val="window" lastClr="FFFFFF"/>
              </a:solidFill>
              <a:latin typeface="Calibri" panose="020F0502020204030204"/>
              <a:ea typeface="+mn-ea"/>
              <a:cs typeface="+mn-cs"/>
            </a:rPr>
            <a:t>surfactant</a:t>
          </a:r>
          <a:endParaRPr lang="hu-HU" sz="2800">
            <a:solidFill>
              <a:sysClr val="window" lastClr="FFFFFF"/>
            </a:solidFill>
            <a:latin typeface="Calibri" panose="020F0502020204030204"/>
            <a:ea typeface="+mn-ea"/>
            <a:cs typeface="+mn-cs"/>
          </a:endParaRPr>
        </a:p>
      </dgm:t>
    </dgm:pt>
    <dgm:pt modelId="{1FE0E2AC-5DF6-4026-A314-E84D7D5257EE}" type="parTrans" cxnId="{B522D91D-F5C4-46E7-B149-423EFB718E2E}">
      <dgm:prSet>
        <dgm:style>
          <a:lnRef idx="3">
            <a:schemeClr val="accent3"/>
          </a:lnRef>
          <a:fillRef idx="0">
            <a:schemeClr val="accent3"/>
          </a:fillRef>
          <a:effectRef idx="2">
            <a:schemeClr val="accent3"/>
          </a:effectRef>
          <a:fontRef idx="minor">
            <a:schemeClr val="tx1"/>
          </a:fontRef>
        </dgm:style>
      </dgm:prSet>
      <dgm:spPr>
        <a:xfrm>
          <a:off x="7054732" y="1510366"/>
          <a:ext cx="576355" cy="91440"/>
        </a:xfrm>
        <a:custGeom>
          <a:avLst/>
          <a:gdLst/>
          <a:ahLst/>
          <a:cxnLst/>
          <a:rect l="0" t="0" r="0" b="0"/>
          <a:pathLst>
            <a:path>
              <a:moveTo>
                <a:pt x="0" y="45720"/>
              </a:moveTo>
              <a:lnTo>
                <a:pt x="576355" y="45720"/>
              </a:lnTo>
            </a:path>
          </a:pathLst>
        </a:custGeom>
        <a:noFill/>
        <a:ln w="19050" cap="flat" cmpd="sng" algn="ctr">
          <a:solidFill>
            <a:srgbClr val="A5A5A5"/>
          </a:solidFill>
          <a:prstDash val="solid"/>
          <a:miter lim="800000"/>
        </a:ln>
        <a:effectLst/>
      </dgm:spPr>
      <dgm:t>
        <a:bodyPr/>
        <a:lstStyle/>
        <a:p>
          <a:endParaRPr lang="hu-HU"/>
        </a:p>
      </dgm:t>
    </dgm:pt>
    <dgm:pt modelId="{3A2C3B22-3164-4B84-9097-41C0783090E7}" type="sibTrans" cxnId="{B522D91D-F5C4-46E7-B149-423EFB718E2E}">
      <dgm:prSet/>
      <dgm:spPr/>
      <dgm:t>
        <a:bodyPr/>
        <a:lstStyle/>
        <a:p>
          <a:endParaRPr lang="hu-HU"/>
        </a:p>
      </dgm:t>
    </dgm:pt>
    <dgm:pt modelId="{03AF34A2-71EC-4054-8BD7-145A02FD311C}">
      <dgm:prSet phldrT="[Text]" custT="1">
        <dgm:style>
          <a:lnRef idx="0">
            <a:scrgbClr r="0" g="0" b="0"/>
          </a:lnRef>
          <a:fillRef idx="0">
            <a:scrgbClr r="0" g="0" b="0"/>
          </a:fillRef>
          <a:effectRef idx="0">
            <a:scrgbClr r="0" g="0" b="0"/>
          </a:effectRef>
          <a:fontRef idx="minor">
            <a:schemeClr val="lt1"/>
          </a:fontRef>
        </dgm:style>
      </dgm:prSet>
      <dgm:spPr>
        <a:xfrm>
          <a:off x="7631087" y="2355780"/>
          <a:ext cx="2881777" cy="878942"/>
        </a:xfrm>
        <a:prstGeom prst="rect">
          <a:avLst/>
        </a:prstGeom>
        <a:solidFill>
          <a:srgbClr val="FFC000">
            <a:alpha val="50000"/>
          </a:srgbClr>
        </a:solidFill>
        <a:ln>
          <a:noFill/>
        </a:ln>
        <a:effectLst/>
      </dgm:spPr>
      <dgm:t>
        <a:bodyPr/>
        <a:lstStyle/>
        <a:p>
          <a:pPr>
            <a:buNone/>
          </a:pPr>
          <a:r>
            <a:rPr lang="en-GB" sz="2800">
              <a:solidFill>
                <a:sysClr val="window" lastClr="FFFFFF"/>
              </a:solidFill>
              <a:latin typeface="Calibri" panose="020F0502020204030204"/>
              <a:ea typeface="+mn-ea"/>
              <a:cs typeface="+mn-cs"/>
            </a:rPr>
            <a:t>tenzid</a:t>
          </a:r>
          <a:endParaRPr lang="hu-HU" sz="2800">
            <a:solidFill>
              <a:sysClr val="window" lastClr="FFFFFF"/>
            </a:solidFill>
            <a:latin typeface="Calibri" panose="020F0502020204030204"/>
            <a:ea typeface="+mn-ea"/>
            <a:cs typeface="+mn-cs"/>
          </a:endParaRPr>
        </a:p>
      </dgm:t>
    </dgm:pt>
    <dgm:pt modelId="{D48A1DC8-35F5-433B-A8D3-962CB3E60A55}" type="parTrans" cxnId="{B6178328-E264-4ACF-8971-DF10DE4567E5}">
      <dgm:prSet>
        <dgm:style>
          <a:lnRef idx="3">
            <a:schemeClr val="accent3"/>
          </a:lnRef>
          <a:fillRef idx="0">
            <a:schemeClr val="accent3"/>
          </a:fillRef>
          <a:effectRef idx="2">
            <a:schemeClr val="accent3"/>
          </a:effectRef>
          <a:fontRef idx="minor">
            <a:schemeClr val="tx1"/>
          </a:fontRef>
        </dgm:style>
      </dgm:prSet>
      <dgm:spPr>
        <a:xfrm>
          <a:off x="7054732" y="2749531"/>
          <a:ext cx="576355" cy="91440"/>
        </a:xfrm>
        <a:custGeom>
          <a:avLst/>
          <a:gdLst/>
          <a:ahLst/>
          <a:cxnLst/>
          <a:rect l="0" t="0" r="0" b="0"/>
          <a:pathLst>
            <a:path>
              <a:moveTo>
                <a:pt x="0" y="45720"/>
              </a:moveTo>
              <a:lnTo>
                <a:pt x="576355" y="45720"/>
              </a:lnTo>
            </a:path>
          </a:pathLst>
        </a:custGeom>
        <a:noFill/>
        <a:ln w="19050" cap="flat" cmpd="sng" algn="ctr">
          <a:solidFill>
            <a:srgbClr val="A5A5A5"/>
          </a:solidFill>
          <a:prstDash val="solid"/>
          <a:miter lim="800000"/>
        </a:ln>
        <a:effectLst/>
      </dgm:spPr>
      <dgm:t>
        <a:bodyPr/>
        <a:lstStyle/>
        <a:p>
          <a:endParaRPr lang="hu-HU"/>
        </a:p>
      </dgm:t>
    </dgm:pt>
    <dgm:pt modelId="{D5597182-38E0-4C80-B36B-A55A4316B6E0}" type="sibTrans" cxnId="{B6178328-E264-4ACF-8971-DF10DE4567E5}">
      <dgm:prSet/>
      <dgm:spPr/>
      <dgm:t>
        <a:bodyPr/>
        <a:lstStyle/>
        <a:p>
          <a:endParaRPr lang="hu-HU"/>
        </a:p>
      </dgm:t>
    </dgm:pt>
    <dgm:pt modelId="{A082B73C-68B2-4659-AA5B-5F86E7E513C8}" type="pres">
      <dgm:prSet presAssocID="{20C74759-BC12-4910-9D00-1DADC17EB961}" presName="hierChild1" presStyleCnt="0">
        <dgm:presLayoutVars>
          <dgm:orgChart val="1"/>
          <dgm:chPref val="1"/>
          <dgm:dir/>
          <dgm:animOne val="branch"/>
          <dgm:animLvl val="lvl"/>
          <dgm:resizeHandles/>
        </dgm:presLayoutVars>
      </dgm:prSet>
      <dgm:spPr/>
    </dgm:pt>
    <dgm:pt modelId="{151F2506-0408-45A4-A27D-C2DD88F8F371}" type="pres">
      <dgm:prSet presAssocID="{48D86249-9301-421D-B0D6-F1C78DC86B1A}" presName="hierRoot1" presStyleCnt="0">
        <dgm:presLayoutVars>
          <dgm:hierBranch val="init"/>
        </dgm:presLayoutVars>
      </dgm:prSet>
      <dgm:spPr/>
    </dgm:pt>
    <dgm:pt modelId="{F7F162B2-7AF6-4EE1-A36D-407C314988D4}" type="pres">
      <dgm:prSet presAssocID="{48D86249-9301-421D-B0D6-F1C78DC86B1A}" presName="rootComposite1" presStyleCnt="0"/>
      <dgm:spPr/>
    </dgm:pt>
    <dgm:pt modelId="{338A1294-0B6B-462E-AB0E-12D78C7D8DBA}" type="pres">
      <dgm:prSet presAssocID="{48D86249-9301-421D-B0D6-F1C78DC86B1A}" presName="rootText1" presStyleLbl="node0" presStyleIdx="0" presStyleCnt="1" custScaleX="124710" custScaleY="170881">
        <dgm:presLayoutVars>
          <dgm:chPref val="3"/>
        </dgm:presLayoutVars>
      </dgm:prSet>
      <dgm:spPr/>
    </dgm:pt>
    <dgm:pt modelId="{45C863E6-214E-4CCB-BA41-D68D9E24A425}" type="pres">
      <dgm:prSet presAssocID="{48D86249-9301-421D-B0D6-F1C78DC86B1A}" presName="rootConnector1" presStyleLbl="node1" presStyleIdx="0" presStyleCnt="0"/>
      <dgm:spPr/>
    </dgm:pt>
    <dgm:pt modelId="{36B34EBB-A05B-44A1-992E-5B7D02E1A4B0}" type="pres">
      <dgm:prSet presAssocID="{48D86249-9301-421D-B0D6-F1C78DC86B1A}" presName="hierChild2" presStyleCnt="0"/>
      <dgm:spPr/>
    </dgm:pt>
    <dgm:pt modelId="{74C17E52-DCE0-418E-8535-2649C487748C}" type="pres">
      <dgm:prSet presAssocID="{24FCC6B4-AE84-4294-A021-C138F3D43DCD}" presName="Name64" presStyleLbl="parChTrans1D2" presStyleIdx="0" presStyleCnt="2"/>
      <dgm:spPr/>
    </dgm:pt>
    <dgm:pt modelId="{BA24BD51-632A-4034-9A15-63CBF07B7B56}" type="pres">
      <dgm:prSet presAssocID="{E93DCB41-175B-4CCE-B100-6B5DD0D73728}" presName="hierRoot2" presStyleCnt="0">
        <dgm:presLayoutVars>
          <dgm:hierBranch val="init"/>
        </dgm:presLayoutVars>
      </dgm:prSet>
      <dgm:spPr/>
    </dgm:pt>
    <dgm:pt modelId="{3945B8E9-62C8-4EA8-A284-49C8079C1ACC}" type="pres">
      <dgm:prSet presAssocID="{E93DCB41-175B-4CCE-B100-6B5DD0D73728}" presName="rootComposite" presStyleCnt="0"/>
      <dgm:spPr/>
    </dgm:pt>
    <dgm:pt modelId="{BCDAD9DD-EB85-44A6-B94D-24E1B70F4482}" type="pres">
      <dgm:prSet presAssocID="{E93DCB41-175B-4CCE-B100-6B5DD0D73728}" presName="rootText" presStyleLbl="node2" presStyleIdx="0" presStyleCnt="2">
        <dgm:presLayoutVars>
          <dgm:chPref val="3"/>
        </dgm:presLayoutVars>
      </dgm:prSet>
      <dgm:spPr/>
    </dgm:pt>
    <dgm:pt modelId="{22E1F313-CC8C-4DC9-9026-FE0CA135EC8F}" type="pres">
      <dgm:prSet presAssocID="{E93DCB41-175B-4CCE-B100-6B5DD0D73728}" presName="rootConnector" presStyleLbl="node2" presStyleIdx="0" presStyleCnt="2"/>
      <dgm:spPr/>
    </dgm:pt>
    <dgm:pt modelId="{B1D2C7A4-BF64-4E8A-B529-7E0AB2E8D9D8}" type="pres">
      <dgm:prSet presAssocID="{E93DCB41-175B-4CCE-B100-6B5DD0D73728}" presName="hierChild4" presStyleCnt="0"/>
      <dgm:spPr/>
    </dgm:pt>
    <dgm:pt modelId="{906FC6D9-23E8-4B40-B17D-DE91351213B4}" type="pres">
      <dgm:prSet presAssocID="{1FE0E2AC-5DF6-4026-A314-E84D7D5257EE}" presName="Name64" presStyleLbl="parChTrans1D3" presStyleIdx="0" presStyleCnt="2"/>
      <dgm:spPr/>
    </dgm:pt>
    <dgm:pt modelId="{805827B3-7426-406D-94C0-A4FB97AC44A6}" type="pres">
      <dgm:prSet presAssocID="{68F981F2-F466-459D-8F13-DE241AF594EC}" presName="hierRoot2" presStyleCnt="0">
        <dgm:presLayoutVars>
          <dgm:hierBranch val="init"/>
        </dgm:presLayoutVars>
      </dgm:prSet>
      <dgm:spPr/>
    </dgm:pt>
    <dgm:pt modelId="{B5E2E1F9-DA11-4E8B-8C33-1701C39789C3}" type="pres">
      <dgm:prSet presAssocID="{68F981F2-F466-459D-8F13-DE241AF594EC}" presName="rootComposite" presStyleCnt="0"/>
      <dgm:spPr/>
    </dgm:pt>
    <dgm:pt modelId="{BCE05B13-A3C6-409B-B6DE-114664B9F537}" type="pres">
      <dgm:prSet presAssocID="{68F981F2-F466-459D-8F13-DE241AF594EC}" presName="rootText" presStyleLbl="node3" presStyleIdx="0" presStyleCnt="2">
        <dgm:presLayoutVars>
          <dgm:chPref val="3"/>
        </dgm:presLayoutVars>
      </dgm:prSet>
      <dgm:spPr/>
    </dgm:pt>
    <dgm:pt modelId="{28C5E522-4C9F-47C4-A9E2-D703C65A5568}" type="pres">
      <dgm:prSet presAssocID="{68F981F2-F466-459D-8F13-DE241AF594EC}" presName="rootConnector" presStyleLbl="node3" presStyleIdx="0" presStyleCnt="2"/>
      <dgm:spPr/>
    </dgm:pt>
    <dgm:pt modelId="{32355AD1-10E4-4E57-AEAA-8A4AB39F9A2D}" type="pres">
      <dgm:prSet presAssocID="{68F981F2-F466-459D-8F13-DE241AF594EC}" presName="hierChild4" presStyleCnt="0"/>
      <dgm:spPr/>
    </dgm:pt>
    <dgm:pt modelId="{B04B4B39-4C3F-4C9C-8946-6540E09724E1}" type="pres">
      <dgm:prSet presAssocID="{68F981F2-F466-459D-8F13-DE241AF594EC}" presName="hierChild5" presStyleCnt="0"/>
      <dgm:spPr/>
    </dgm:pt>
    <dgm:pt modelId="{F92DF1A1-1128-4FDB-AC87-0C1C5C015009}" type="pres">
      <dgm:prSet presAssocID="{E93DCB41-175B-4CCE-B100-6B5DD0D73728}" presName="hierChild5" presStyleCnt="0"/>
      <dgm:spPr/>
    </dgm:pt>
    <dgm:pt modelId="{468AFC04-F581-474D-BE17-168ACF968ABD}" type="pres">
      <dgm:prSet presAssocID="{81341E06-F81A-455B-A54A-1A75F2428F3D}" presName="Name64" presStyleLbl="parChTrans1D2" presStyleIdx="1" presStyleCnt="2"/>
      <dgm:spPr/>
    </dgm:pt>
    <dgm:pt modelId="{4D0E11A2-EE8F-4EE1-B3E0-A9A5E2D12596}" type="pres">
      <dgm:prSet presAssocID="{76B5FC7D-3CA2-48E3-AD0E-CD0D22B88C20}" presName="hierRoot2" presStyleCnt="0">
        <dgm:presLayoutVars>
          <dgm:hierBranch val="init"/>
        </dgm:presLayoutVars>
      </dgm:prSet>
      <dgm:spPr/>
    </dgm:pt>
    <dgm:pt modelId="{6F982703-A399-45DD-9771-3EF8BC0BA05F}" type="pres">
      <dgm:prSet presAssocID="{76B5FC7D-3CA2-48E3-AD0E-CD0D22B88C20}" presName="rootComposite" presStyleCnt="0"/>
      <dgm:spPr/>
    </dgm:pt>
    <dgm:pt modelId="{4EA36720-444A-4986-BEDD-73C0C7648CED}" type="pres">
      <dgm:prSet presAssocID="{76B5FC7D-3CA2-48E3-AD0E-CD0D22B88C20}" presName="rootText" presStyleLbl="node2" presStyleIdx="1" presStyleCnt="2">
        <dgm:presLayoutVars>
          <dgm:chPref val="3"/>
        </dgm:presLayoutVars>
      </dgm:prSet>
      <dgm:spPr/>
    </dgm:pt>
    <dgm:pt modelId="{E151216E-80EA-4772-86A5-7E773E06D765}" type="pres">
      <dgm:prSet presAssocID="{76B5FC7D-3CA2-48E3-AD0E-CD0D22B88C20}" presName="rootConnector" presStyleLbl="node2" presStyleIdx="1" presStyleCnt="2"/>
      <dgm:spPr/>
    </dgm:pt>
    <dgm:pt modelId="{7A43DC5D-1469-4058-BCDB-876B2C199AD8}" type="pres">
      <dgm:prSet presAssocID="{76B5FC7D-3CA2-48E3-AD0E-CD0D22B88C20}" presName="hierChild4" presStyleCnt="0"/>
      <dgm:spPr/>
    </dgm:pt>
    <dgm:pt modelId="{6B4A44DC-9C92-4AC0-A31D-A3493BBBD085}" type="pres">
      <dgm:prSet presAssocID="{D48A1DC8-35F5-433B-A8D3-962CB3E60A55}" presName="Name64" presStyleLbl="parChTrans1D3" presStyleIdx="1" presStyleCnt="2"/>
      <dgm:spPr/>
    </dgm:pt>
    <dgm:pt modelId="{48DB9B9E-D29E-4C4F-BC5D-C54D76E680D8}" type="pres">
      <dgm:prSet presAssocID="{03AF34A2-71EC-4054-8BD7-145A02FD311C}" presName="hierRoot2" presStyleCnt="0">
        <dgm:presLayoutVars>
          <dgm:hierBranch val="init"/>
        </dgm:presLayoutVars>
      </dgm:prSet>
      <dgm:spPr/>
    </dgm:pt>
    <dgm:pt modelId="{7F230E2D-63A4-4CB0-8CE2-4A3692F9EB02}" type="pres">
      <dgm:prSet presAssocID="{03AF34A2-71EC-4054-8BD7-145A02FD311C}" presName="rootComposite" presStyleCnt="0"/>
      <dgm:spPr/>
    </dgm:pt>
    <dgm:pt modelId="{658C3C38-0E7D-485D-8523-7F1BAAADE8E4}" type="pres">
      <dgm:prSet presAssocID="{03AF34A2-71EC-4054-8BD7-145A02FD311C}" presName="rootText" presStyleLbl="node3" presStyleIdx="1" presStyleCnt="2">
        <dgm:presLayoutVars>
          <dgm:chPref val="3"/>
        </dgm:presLayoutVars>
      </dgm:prSet>
      <dgm:spPr/>
    </dgm:pt>
    <dgm:pt modelId="{53350B49-9AD4-484E-8E6D-FA667B395532}" type="pres">
      <dgm:prSet presAssocID="{03AF34A2-71EC-4054-8BD7-145A02FD311C}" presName="rootConnector" presStyleLbl="node3" presStyleIdx="1" presStyleCnt="2"/>
      <dgm:spPr/>
    </dgm:pt>
    <dgm:pt modelId="{58FBD509-9FB9-4995-8466-EB8068E450B9}" type="pres">
      <dgm:prSet presAssocID="{03AF34A2-71EC-4054-8BD7-145A02FD311C}" presName="hierChild4" presStyleCnt="0"/>
      <dgm:spPr/>
    </dgm:pt>
    <dgm:pt modelId="{BBAC01BA-E5C4-4558-85A7-DFA2208BE8BC}" type="pres">
      <dgm:prSet presAssocID="{03AF34A2-71EC-4054-8BD7-145A02FD311C}" presName="hierChild5" presStyleCnt="0"/>
      <dgm:spPr/>
    </dgm:pt>
    <dgm:pt modelId="{8E8B27B1-1BCC-4452-9849-827C64AD38BF}" type="pres">
      <dgm:prSet presAssocID="{76B5FC7D-3CA2-48E3-AD0E-CD0D22B88C20}" presName="hierChild5" presStyleCnt="0"/>
      <dgm:spPr/>
    </dgm:pt>
    <dgm:pt modelId="{20C19E6F-3888-4B68-8839-D289531FF3FA}" type="pres">
      <dgm:prSet presAssocID="{48D86249-9301-421D-B0D6-F1C78DC86B1A}" presName="hierChild3" presStyleCnt="0"/>
      <dgm:spPr/>
    </dgm:pt>
  </dgm:ptLst>
  <dgm:cxnLst>
    <dgm:cxn modelId="{4AFDCF02-CB5F-4069-91D6-B09CCEB2510D}" type="presOf" srcId="{D48A1DC8-35F5-433B-A8D3-962CB3E60A55}" destId="{6B4A44DC-9C92-4AC0-A31D-A3493BBBD085}" srcOrd="0" destOrd="0" presId="urn:microsoft.com/office/officeart/2009/3/layout/HorizontalOrganizationChart"/>
    <dgm:cxn modelId="{6391120F-B9BF-45CE-B5E4-92782E924C3B}" type="presOf" srcId="{03AF34A2-71EC-4054-8BD7-145A02FD311C}" destId="{658C3C38-0E7D-485D-8523-7F1BAAADE8E4}" srcOrd="0" destOrd="0" presId="urn:microsoft.com/office/officeart/2009/3/layout/HorizontalOrganizationChart"/>
    <dgm:cxn modelId="{EBA4EF18-93C0-492C-BD6C-CBA84E5FA6A7}" srcId="{48D86249-9301-421D-B0D6-F1C78DC86B1A}" destId="{E93DCB41-175B-4CCE-B100-6B5DD0D73728}" srcOrd="0" destOrd="0" parTransId="{24FCC6B4-AE84-4294-A021-C138F3D43DCD}" sibTransId="{EE10A275-0E50-48AD-AEDD-A86DF4D23DEA}"/>
    <dgm:cxn modelId="{B522D91D-F5C4-46E7-B149-423EFB718E2E}" srcId="{E93DCB41-175B-4CCE-B100-6B5DD0D73728}" destId="{68F981F2-F466-459D-8F13-DE241AF594EC}" srcOrd="0" destOrd="0" parTransId="{1FE0E2AC-5DF6-4026-A314-E84D7D5257EE}" sibTransId="{3A2C3B22-3164-4B84-9097-41C0783090E7}"/>
    <dgm:cxn modelId="{B6178328-E264-4ACF-8971-DF10DE4567E5}" srcId="{76B5FC7D-3CA2-48E3-AD0E-CD0D22B88C20}" destId="{03AF34A2-71EC-4054-8BD7-145A02FD311C}" srcOrd="0" destOrd="0" parTransId="{D48A1DC8-35F5-433B-A8D3-962CB3E60A55}" sibTransId="{D5597182-38E0-4C80-B36B-A55A4316B6E0}"/>
    <dgm:cxn modelId="{6826152E-2BC4-4DAE-B1C0-CCFDC1063A2C}" type="presOf" srcId="{48D86249-9301-421D-B0D6-F1C78DC86B1A}" destId="{45C863E6-214E-4CCB-BA41-D68D9E24A425}" srcOrd="1" destOrd="0" presId="urn:microsoft.com/office/officeart/2009/3/layout/HorizontalOrganizationChart"/>
    <dgm:cxn modelId="{FE1E3F32-B72B-45FA-B479-35A4B0AC7BC7}" type="presOf" srcId="{20C74759-BC12-4910-9D00-1DADC17EB961}" destId="{A082B73C-68B2-4659-AA5B-5F86E7E513C8}" srcOrd="0" destOrd="0" presId="urn:microsoft.com/office/officeart/2009/3/layout/HorizontalOrganizationChart"/>
    <dgm:cxn modelId="{4B51E035-7BAB-4CFF-A797-D3F9AB9A5FB9}" type="presOf" srcId="{48D86249-9301-421D-B0D6-F1C78DC86B1A}" destId="{338A1294-0B6B-462E-AB0E-12D78C7D8DBA}" srcOrd="0" destOrd="0" presId="urn:microsoft.com/office/officeart/2009/3/layout/HorizontalOrganizationChart"/>
    <dgm:cxn modelId="{D1A2FB3E-160E-497C-9057-70D4AAB73FE0}" srcId="{20C74759-BC12-4910-9D00-1DADC17EB961}" destId="{48D86249-9301-421D-B0D6-F1C78DC86B1A}" srcOrd="0" destOrd="0" parTransId="{EDC1F8B7-AB71-45D3-9A2D-249042155202}" sibTransId="{93247ED5-5500-465E-AC27-DA042BE6971A}"/>
    <dgm:cxn modelId="{CBBBF764-7575-4C12-B59A-BD9CBF5EAC79}" type="presOf" srcId="{68F981F2-F466-459D-8F13-DE241AF594EC}" destId="{28C5E522-4C9F-47C4-A9E2-D703C65A5568}" srcOrd="1" destOrd="0" presId="urn:microsoft.com/office/officeart/2009/3/layout/HorizontalOrganizationChart"/>
    <dgm:cxn modelId="{619A1058-8692-4005-90F5-0118282D564F}" type="presOf" srcId="{76B5FC7D-3CA2-48E3-AD0E-CD0D22B88C20}" destId="{4EA36720-444A-4986-BEDD-73C0C7648CED}" srcOrd="0" destOrd="0" presId="urn:microsoft.com/office/officeart/2009/3/layout/HorizontalOrganizationChart"/>
    <dgm:cxn modelId="{9B69289B-3BCF-4B33-8799-2718AB5D547A}" type="presOf" srcId="{1FE0E2AC-5DF6-4026-A314-E84D7D5257EE}" destId="{906FC6D9-23E8-4B40-B17D-DE91351213B4}" srcOrd="0" destOrd="0" presId="urn:microsoft.com/office/officeart/2009/3/layout/HorizontalOrganizationChart"/>
    <dgm:cxn modelId="{B46EE79E-9548-4A91-AA07-34FCBDBBD3F2}" type="presOf" srcId="{81341E06-F81A-455B-A54A-1A75F2428F3D}" destId="{468AFC04-F581-474D-BE17-168ACF968ABD}" srcOrd="0" destOrd="0" presId="urn:microsoft.com/office/officeart/2009/3/layout/HorizontalOrganizationChart"/>
    <dgm:cxn modelId="{9E01439F-957C-421C-A19F-6377D1034186}" type="presOf" srcId="{68F981F2-F466-459D-8F13-DE241AF594EC}" destId="{BCE05B13-A3C6-409B-B6DE-114664B9F537}" srcOrd="0" destOrd="0" presId="urn:microsoft.com/office/officeart/2009/3/layout/HorizontalOrganizationChart"/>
    <dgm:cxn modelId="{59A5CBB0-09BF-4C0F-ACDF-E268F186250D}" type="presOf" srcId="{24FCC6B4-AE84-4294-A021-C138F3D43DCD}" destId="{74C17E52-DCE0-418E-8535-2649C487748C}" srcOrd="0" destOrd="0" presId="urn:microsoft.com/office/officeart/2009/3/layout/HorizontalOrganizationChart"/>
    <dgm:cxn modelId="{E0E5B6B8-019C-4DFD-AFE3-A9D43A729AA9}" type="presOf" srcId="{03AF34A2-71EC-4054-8BD7-145A02FD311C}" destId="{53350B49-9AD4-484E-8E6D-FA667B395532}" srcOrd="1" destOrd="0" presId="urn:microsoft.com/office/officeart/2009/3/layout/HorizontalOrganizationChart"/>
    <dgm:cxn modelId="{11E0E1C7-594D-466A-9D7E-7D115C246094}" type="presOf" srcId="{E93DCB41-175B-4CCE-B100-6B5DD0D73728}" destId="{22E1F313-CC8C-4DC9-9026-FE0CA135EC8F}" srcOrd="1" destOrd="0" presId="urn:microsoft.com/office/officeart/2009/3/layout/HorizontalOrganizationChart"/>
    <dgm:cxn modelId="{C800C3CC-80AD-433F-AB84-73518D1B8B82}" type="presOf" srcId="{76B5FC7D-3CA2-48E3-AD0E-CD0D22B88C20}" destId="{E151216E-80EA-4772-86A5-7E773E06D765}" srcOrd="1" destOrd="0" presId="urn:microsoft.com/office/officeart/2009/3/layout/HorizontalOrganizationChart"/>
    <dgm:cxn modelId="{AF7E5BD2-BF7B-45D2-95B6-A926887D0899}" srcId="{48D86249-9301-421D-B0D6-F1C78DC86B1A}" destId="{76B5FC7D-3CA2-48E3-AD0E-CD0D22B88C20}" srcOrd="1" destOrd="0" parTransId="{81341E06-F81A-455B-A54A-1A75F2428F3D}" sibTransId="{16982307-D73F-4F87-A3B5-2DD8A764DB60}"/>
    <dgm:cxn modelId="{D6C176E4-003C-4953-BBC0-C7F52C6F5024}" type="presOf" srcId="{E93DCB41-175B-4CCE-B100-6B5DD0D73728}" destId="{BCDAD9DD-EB85-44A6-B94D-24E1B70F4482}" srcOrd="0" destOrd="0" presId="urn:microsoft.com/office/officeart/2009/3/layout/HorizontalOrganizationChart"/>
    <dgm:cxn modelId="{29245F2D-E265-4377-8949-FE1BD610A810}" type="presParOf" srcId="{A082B73C-68B2-4659-AA5B-5F86E7E513C8}" destId="{151F2506-0408-45A4-A27D-C2DD88F8F371}" srcOrd="0" destOrd="0" presId="urn:microsoft.com/office/officeart/2009/3/layout/HorizontalOrganizationChart"/>
    <dgm:cxn modelId="{05E904DF-82E9-48B2-9F36-5B9AA5742E6A}" type="presParOf" srcId="{151F2506-0408-45A4-A27D-C2DD88F8F371}" destId="{F7F162B2-7AF6-4EE1-A36D-407C314988D4}" srcOrd="0" destOrd="0" presId="urn:microsoft.com/office/officeart/2009/3/layout/HorizontalOrganizationChart"/>
    <dgm:cxn modelId="{B2CBDBBE-1493-49EA-A103-D3030344F6AF}" type="presParOf" srcId="{F7F162B2-7AF6-4EE1-A36D-407C314988D4}" destId="{338A1294-0B6B-462E-AB0E-12D78C7D8DBA}" srcOrd="0" destOrd="0" presId="urn:microsoft.com/office/officeart/2009/3/layout/HorizontalOrganizationChart"/>
    <dgm:cxn modelId="{FE16A2C3-2BDC-421E-B749-6CB21AF6F2EA}" type="presParOf" srcId="{F7F162B2-7AF6-4EE1-A36D-407C314988D4}" destId="{45C863E6-214E-4CCB-BA41-D68D9E24A425}" srcOrd="1" destOrd="0" presId="urn:microsoft.com/office/officeart/2009/3/layout/HorizontalOrganizationChart"/>
    <dgm:cxn modelId="{CF0969F5-C6F0-4A3D-A4D2-299BD2CCE17B}" type="presParOf" srcId="{151F2506-0408-45A4-A27D-C2DD88F8F371}" destId="{36B34EBB-A05B-44A1-992E-5B7D02E1A4B0}" srcOrd="1" destOrd="0" presId="urn:microsoft.com/office/officeart/2009/3/layout/HorizontalOrganizationChart"/>
    <dgm:cxn modelId="{5F82FEAF-47A1-4D08-9067-922A3D283164}" type="presParOf" srcId="{36B34EBB-A05B-44A1-992E-5B7D02E1A4B0}" destId="{74C17E52-DCE0-418E-8535-2649C487748C}" srcOrd="0" destOrd="0" presId="urn:microsoft.com/office/officeart/2009/3/layout/HorizontalOrganizationChart"/>
    <dgm:cxn modelId="{8935B435-7C4F-4061-97D2-90C73CBAB41F}" type="presParOf" srcId="{36B34EBB-A05B-44A1-992E-5B7D02E1A4B0}" destId="{BA24BD51-632A-4034-9A15-63CBF07B7B56}" srcOrd="1" destOrd="0" presId="urn:microsoft.com/office/officeart/2009/3/layout/HorizontalOrganizationChart"/>
    <dgm:cxn modelId="{A170AA4B-1364-442D-8B06-DCA6489F21BC}" type="presParOf" srcId="{BA24BD51-632A-4034-9A15-63CBF07B7B56}" destId="{3945B8E9-62C8-4EA8-A284-49C8079C1ACC}" srcOrd="0" destOrd="0" presId="urn:microsoft.com/office/officeart/2009/3/layout/HorizontalOrganizationChart"/>
    <dgm:cxn modelId="{CD9671E1-DE4E-4BCB-8424-B3F117E7AA7D}" type="presParOf" srcId="{3945B8E9-62C8-4EA8-A284-49C8079C1ACC}" destId="{BCDAD9DD-EB85-44A6-B94D-24E1B70F4482}" srcOrd="0" destOrd="0" presId="urn:microsoft.com/office/officeart/2009/3/layout/HorizontalOrganizationChart"/>
    <dgm:cxn modelId="{5DE51B86-1BCC-446A-A9D6-870FD9D939C4}" type="presParOf" srcId="{3945B8E9-62C8-4EA8-A284-49C8079C1ACC}" destId="{22E1F313-CC8C-4DC9-9026-FE0CA135EC8F}" srcOrd="1" destOrd="0" presId="urn:microsoft.com/office/officeart/2009/3/layout/HorizontalOrganizationChart"/>
    <dgm:cxn modelId="{25AA7992-6778-41BE-B7DD-7EC4A0C5D75C}" type="presParOf" srcId="{BA24BD51-632A-4034-9A15-63CBF07B7B56}" destId="{B1D2C7A4-BF64-4E8A-B529-7E0AB2E8D9D8}" srcOrd="1" destOrd="0" presId="urn:microsoft.com/office/officeart/2009/3/layout/HorizontalOrganizationChart"/>
    <dgm:cxn modelId="{1805843B-9A18-4DED-BEC3-D625C657CDE3}" type="presParOf" srcId="{B1D2C7A4-BF64-4E8A-B529-7E0AB2E8D9D8}" destId="{906FC6D9-23E8-4B40-B17D-DE91351213B4}" srcOrd="0" destOrd="0" presId="urn:microsoft.com/office/officeart/2009/3/layout/HorizontalOrganizationChart"/>
    <dgm:cxn modelId="{43BEEF05-D76D-45C2-BA2D-94D41212A5C7}" type="presParOf" srcId="{B1D2C7A4-BF64-4E8A-B529-7E0AB2E8D9D8}" destId="{805827B3-7426-406D-94C0-A4FB97AC44A6}" srcOrd="1" destOrd="0" presId="urn:microsoft.com/office/officeart/2009/3/layout/HorizontalOrganizationChart"/>
    <dgm:cxn modelId="{C85D06CE-5956-4CA8-9BB9-EFCFCCD0F8BE}" type="presParOf" srcId="{805827B3-7426-406D-94C0-A4FB97AC44A6}" destId="{B5E2E1F9-DA11-4E8B-8C33-1701C39789C3}" srcOrd="0" destOrd="0" presId="urn:microsoft.com/office/officeart/2009/3/layout/HorizontalOrganizationChart"/>
    <dgm:cxn modelId="{14A7D404-32CF-47DB-BA0B-92992380D0B5}" type="presParOf" srcId="{B5E2E1F9-DA11-4E8B-8C33-1701C39789C3}" destId="{BCE05B13-A3C6-409B-B6DE-114664B9F537}" srcOrd="0" destOrd="0" presId="urn:microsoft.com/office/officeart/2009/3/layout/HorizontalOrganizationChart"/>
    <dgm:cxn modelId="{DD8B2EFD-AD2E-400B-8582-547C85DC3A88}" type="presParOf" srcId="{B5E2E1F9-DA11-4E8B-8C33-1701C39789C3}" destId="{28C5E522-4C9F-47C4-A9E2-D703C65A5568}" srcOrd="1" destOrd="0" presId="urn:microsoft.com/office/officeart/2009/3/layout/HorizontalOrganizationChart"/>
    <dgm:cxn modelId="{A22334AD-4D84-45FD-9FFC-3F67FCC8F0C3}" type="presParOf" srcId="{805827B3-7426-406D-94C0-A4FB97AC44A6}" destId="{32355AD1-10E4-4E57-AEAA-8A4AB39F9A2D}" srcOrd="1" destOrd="0" presId="urn:microsoft.com/office/officeart/2009/3/layout/HorizontalOrganizationChart"/>
    <dgm:cxn modelId="{8BE4563E-2A0C-4143-9BA7-2541ACBD3A62}" type="presParOf" srcId="{805827B3-7426-406D-94C0-A4FB97AC44A6}" destId="{B04B4B39-4C3F-4C9C-8946-6540E09724E1}" srcOrd="2" destOrd="0" presId="urn:microsoft.com/office/officeart/2009/3/layout/HorizontalOrganizationChart"/>
    <dgm:cxn modelId="{9A3CE64E-E577-471E-94FD-F9FB78CBAF03}" type="presParOf" srcId="{BA24BD51-632A-4034-9A15-63CBF07B7B56}" destId="{F92DF1A1-1128-4FDB-AC87-0C1C5C015009}" srcOrd="2" destOrd="0" presId="urn:microsoft.com/office/officeart/2009/3/layout/HorizontalOrganizationChart"/>
    <dgm:cxn modelId="{E91ACD80-6CA5-468C-BA4E-D2121B1645DD}" type="presParOf" srcId="{36B34EBB-A05B-44A1-992E-5B7D02E1A4B0}" destId="{468AFC04-F581-474D-BE17-168ACF968ABD}" srcOrd="2" destOrd="0" presId="urn:microsoft.com/office/officeart/2009/3/layout/HorizontalOrganizationChart"/>
    <dgm:cxn modelId="{1328F1B1-79CE-42B6-8AD9-2CC9C5888496}" type="presParOf" srcId="{36B34EBB-A05B-44A1-992E-5B7D02E1A4B0}" destId="{4D0E11A2-EE8F-4EE1-B3E0-A9A5E2D12596}" srcOrd="3" destOrd="0" presId="urn:microsoft.com/office/officeart/2009/3/layout/HorizontalOrganizationChart"/>
    <dgm:cxn modelId="{94E6A958-1E91-49FA-A267-253B2BD4700D}" type="presParOf" srcId="{4D0E11A2-EE8F-4EE1-B3E0-A9A5E2D12596}" destId="{6F982703-A399-45DD-9771-3EF8BC0BA05F}" srcOrd="0" destOrd="0" presId="urn:microsoft.com/office/officeart/2009/3/layout/HorizontalOrganizationChart"/>
    <dgm:cxn modelId="{9F28809C-07A5-4E58-B82C-D5707C7FB63B}" type="presParOf" srcId="{6F982703-A399-45DD-9771-3EF8BC0BA05F}" destId="{4EA36720-444A-4986-BEDD-73C0C7648CED}" srcOrd="0" destOrd="0" presId="urn:microsoft.com/office/officeart/2009/3/layout/HorizontalOrganizationChart"/>
    <dgm:cxn modelId="{9624365C-1C0D-4242-A3E6-4D6B5DC81CF1}" type="presParOf" srcId="{6F982703-A399-45DD-9771-3EF8BC0BA05F}" destId="{E151216E-80EA-4772-86A5-7E773E06D765}" srcOrd="1" destOrd="0" presId="urn:microsoft.com/office/officeart/2009/3/layout/HorizontalOrganizationChart"/>
    <dgm:cxn modelId="{84AA1B03-0FC0-43A4-BB54-F584388E118B}" type="presParOf" srcId="{4D0E11A2-EE8F-4EE1-B3E0-A9A5E2D12596}" destId="{7A43DC5D-1469-4058-BCDB-876B2C199AD8}" srcOrd="1" destOrd="0" presId="urn:microsoft.com/office/officeart/2009/3/layout/HorizontalOrganizationChart"/>
    <dgm:cxn modelId="{03EF8022-12F7-4AA7-9708-F8D9FE0D220C}" type="presParOf" srcId="{7A43DC5D-1469-4058-BCDB-876B2C199AD8}" destId="{6B4A44DC-9C92-4AC0-A31D-A3493BBBD085}" srcOrd="0" destOrd="0" presId="urn:microsoft.com/office/officeart/2009/3/layout/HorizontalOrganizationChart"/>
    <dgm:cxn modelId="{AAB6941F-AAD5-40F4-9778-BA4E016B617C}" type="presParOf" srcId="{7A43DC5D-1469-4058-BCDB-876B2C199AD8}" destId="{48DB9B9E-D29E-4C4F-BC5D-C54D76E680D8}" srcOrd="1" destOrd="0" presId="urn:microsoft.com/office/officeart/2009/3/layout/HorizontalOrganizationChart"/>
    <dgm:cxn modelId="{FE8795F8-04FC-4651-8FD2-2BCDB44FD56F}" type="presParOf" srcId="{48DB9B9E-D29E-4C4F-BC5D-C54D76E680D8}" destId="{7F230E2D-63A4-4CB0-8CE2-4A3692F9EB02}" srcOrd="0" destOrd="0" presId="urn:microsoft.com/office/officeart/2009/3/layout/HorizontalOrganizationChart"/>
    <dgm:cxn modelId="{D2C871CC-B184-4F78-BD09-FB4546A4CC70}" type="presParOf" srcId="{7F230E2D-63A4-4CB0-8CE2-4A3692F9EB02}" destId="{658C3C38-0E7D-485D-8523-7F1BAAADE8E4}" srcOrd="0" destOrd="0" presId="urn:microsoft.com/office/officeart/2009/3/layout/HorizontalOrganizationChart"/>
    <dgm:cxn modelId="{71B1DA5E-2AE1-4361-A1B3-911F19A8169E}" type="presParOf" srcId="{7F230E2D-63A4-4CB0-8CE2-4A3692F9EB02}" destId="{53350B49-9AD4-484E-8E6D-FA667B395532}" srcOrd="1" destOrd="0" presId="urn:microsoft.com/office/officeart/2009/3/layout/HorizontalOrganizationChart"/>
    <dgm:cxn modelId="{F38C2F35-28D2-4259-A91B-9D28753541D2}" type="presParOf" srcId="{48DB9B9E-D29E-4C4F-BC5D-C54D76E680D8}" destId="{58FBD509-9FB9-4995-8466-EB8068E450B9}" srcOrd="1" destOrd="0" presId="urn:microsoft.com/office/officeart/2009/3/layout/HorizontalOrganizationChart"/>
    <dgm:cxn modelId="{E12B98D7-9CFC-4C23-8610-ECF662071D3F}" type="presParOf" srcId="{48DB9B9E-D29E-4C4F-BC5D-C54D76E680D8}" destId="{BBAC01BA-E5C4-4558-85A7-DFA2208BE8BC}" srcOrd="2" destOrd="0" presId="urn:microsoft.com/office/officeart/2009/3/layout/HorizontalOrganizationChart"/>
    <dgm:cxn modelId="{2C8DED75-8E78-4234-B466-E8093FFA02ED}" type="presParOf" srcId="{4D0E11A2-EE8F-4EE1-B3E0-A9A5E2D12596}" destId="{8E8B27B1-1BCC-4452-9849-827C64AD38BF}" srcOrd="2" destOrd="0" presId="urn:microsoft.com/office/officeart/2009/3/layout/HorizontalOrganizationChart"/>
    <dgm:cxn modelId="{A99C9953-7EA8-4B66-9CB3-0B2F3F6B16BC}" type="presParOf" srcId="{151F2506-0408-45A4-A27D-C2DD88F8F371}" destId="{20C19E6F-3888-4B68-8839-D289531FF3FA}"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0C74759-BC12-4910-9D00-1DADC17EB961}" type="doc">
      <dgm:prSet loTypeId="urn:microsoft.com/office/officeart/2009/3/layout/HorizontalOrganizationChart" loCatId="hierarchy" qsTypeId="urn:microsoft.com/office/officeart/2005/8/quickstyle/simple2" qsCatId="simple" csTypeId="urn:microsoft.com/office/officeart/2005/8/colors/accent0_3" csCatId="mainScheme" phldr="1"/>
      <dgm:spPr/>
      <dgm:t>
        <a:bodyPr/>
        <a:lstStyle/>
        <a:p>
          <a:endParaRPr lang="hu-HU"/>
        </a:p>
      </dgm:t>
    </dgm:pt>
    <dgm:pt modelId="{E93DCB41-175B-4CCE-B100-6B5DD0D73728}">
      <dgm:prSet phldrT="[Text]"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en-GB" sz="2400"/>
            <a:t>angol m</a:t>
          </a:r>
          <a:r>
            <a:rPr lang="hu-HU" sz="2400"/>
            <a:t>ű</a:t>
          </a:r>
          <a:r>
            <a:rPr lang="en-GB" sz="2400"/>
            <a:t>szó</a:t>
          </a:r>
          <a:endParaRPr lang="hu-HU" sz="2400"/>
        </a:p>
      </dgm:t>
    </dgm:pt>
    <dgm:pt modelId="{24FCC6B4-AE84-4294-A021-C138F3D43DCD}" type="parTrans" cxnId="{EBA4EF18-93C0-492C-BD6C-CBA84E5FA6A7}">
      <dgm:prSet>
        <dgm:style>
          <a:lnRef idx="3">
            <a:schemeClr val="accent3"/>
          </a:lnRef>
          <a:fillRef idx="0">
            <a:schemeClr val="accent3"/>
          </a:fillRef>
          <a:effectRef idx="2">
            <a:schemeClr val="accent3"/>
          </a:effectRef>
          <a:fontRef idx="minor">
            <a:schemeClr val="tx1"/>
          </a:fontRef>
        </dgm:style>
      </dgm:prSet>
      <dgm:spPr/>
      <dgm:t>
        <a:bodyPr/>
        <a:lstStyle/>
        <a:p>
          <a:endParaRPr lang="hu-HU"/>
        </a:p>
      </dgm:t>
    </dgm:pt>
    <dgm:pt modelId="{EE10A275-0E50-48AD-AEDD-A86DF4D23DEA}" type="sibTrans" cxnId="{EBA4EF18-93C0-492C-BD6C-CBA84E5FA6A7}">
      <dgm:prSet/>
      <dgm:spPr/>
      <dgm:t>
        <a:bodyPr/>
        <a:lstStyle/>
        <a:p>
          <a:endParaRPr lang="hu-HU"/>
        </a:p>
      </dgm:t>
    </dgm:pt>
    <dgm:pt modelId="{76B5FC7D-3CA2-48E3-AD0E-CD0D22B88C20}">
      <dgm:prSet phldrT="[Text]"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en-GB" sz="2400"/>
            <a:t>német műszó</a:t>
          </a:r>
          <a:endParaRPr lang="hu-HU" sz="2400"/>
        </a:p>
      </dgm:t>
    </dgm:pt>
    <dgm:pt modelId="{81341E06-F81A-455B-A54A-1A75F2428F3D}" type="parTrans" cxnId="{AF7E5BD2-BF7B-45D2-95B6-A926887D0899}">
      <dgm:prSet>
        <dgm:style>
          <a:lnRef idx="3">
            <a:schemeClr val="accent3"/>
          </a:lnRef>
          <a:fillRef idx="0">
            <a:schemeClr val="accent3"/>
          </a:fillRef>
          <a:effectRef idx="2">
            <a:schemeClr val="accent3"/>
          </a:effectRef>
          <a:fontRef idx="minor">
            <a:schemeClr val="tx1"/>
          </a:fontRef>
        </dgm:style>
      </dgm:prSet>
      <dgm:spPr/>
      <dgm:t>
        <a:bodyPr/>
        <a:lstStyle/>
        <a:p>
          <a:endParaRPr lang="hu-HU"/>
        </a:p>
      </dgm:t>
    </dgm:pt>
    <dgm:pt modelId="{16982307-D73F-4F87-A3B5-2DD8A764DB60}" type="sibTrans" cxnId="{AF7E5BD2-BF7B-45D2-95B6-A926887D0899}">
      <dgm:prSet/>
      <dgm:spPr/>
      <dgm:t>
        <a:bodyPr/>
        <a:lstStyle/>
        <a:p>
          <a:endParaRPr lang="hu-HU"/>
        </a:p>
      </dgm:t>
    </dgm:pt>
    <dgm:pt modelId="{48D86249-9301-421D-B0D6-F1C78DC86B1A}">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GB" sz="2800"/>
            <a:t>felületaktív anyag</a:t>
          </a:r>
          <a:br>
            <a:rPr lang="en-GB" sz="2800"/>
          </a:br>
          <a:r>
            <a:rPr lang="en-GB" sz="2800"/>
            <a:t>(surface active agent)</a:t>
          </a:r>
          <a:endParaRPr lang="hu-HU" sz="2800"/>
        </a:p>
      </dgm:t>
    </dgm:pt>
    <dgm:pt modelId="{EDC1F8B7-AB71-45D3-9A2D-249042155202}" type="parTrans" cxnId="{D1A2FB3E-160E-497C-9057-70D4AAB73FE0}">
      <dgm:prSet/>
      <dgm:spPr/>
      <dgm:t>
        <a:bodyPr/>
        <a:lstStyle/>
        <a:p>
          <a:endParaRPr lang="hu-HU"/>
        </a:p>
      </dgm:t>
    </dgm:pt>
    <dgm:pt modelId="{93247ED5-5500-465E-AC27-DA042BE6971A}" type="sibTrans" cxnId="{D1A2FB3E-160E-497C-9057-70D4AAB73FE0}">
      <dgm:prSet/>
      <dgm:spPr/>
      <dgm:t>
        <a:bodyPr/>
        <a:lstStyle/>
        <a:p>
          <a:endParaRPr lang="hu-HU"/>
        </a:p>
      </dgm:t>
    </dgm:pt>
    <dgm:pt modelId="{68F981F2-F466-459D-8F13-DE241AF594EC}">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GB" sz="2800"/>
            <a:t>surfactant</a:t>
          </a:r>
          <a:endParaRPr lang="hu-HU" sz="2800"/>
        </a:p>
      </dgm:t>
    </dgm:pt>
    <dgm:pt modelId="{1FE0E2AC-5DF6-4026-A314-E84D7D5257EE}" type="parTrans" cxnId="{B522D91D-F5C4-46E7-B149-423EFB718E2E}">
      <dgm:prSet>
        <dgm:style>
          <a:lnRef idx="3">
            <a:schemeClr val="accent3"/>
          </a:lnRef>
          <a:fillRef idx="0">
            <a:schemeClr val="accent3"/>
          </a:fillRef>
          <a:effectRef idx="2">
            <a:schemeClr val="accent3"/>
          </a:effectRef>
          <a:fontRef idx="minor">
            <a:schemeClr val="tx1"/>
          </a:fontRef>
        </dgm:style>
      </dgm:prSet>
      <dgm:spPr/>
      <dgm:t>
        <a:bodyPr/>
        <a:lstStyle/>
        <a:p>
          <a:endParaRPr lang="hu-HU"/>
        </a:p>
      </dgm:t>
    </dgm:pt>
    <dgm:pt modelId="{3A2C3B22-3164-4B84-9097-41C0783090E7}" type="sibTrans" cxnId="{B522D91D-F5C4-46E7-B149-423EFB718E2E}">
      <dgm:prSet/>
      <dgm:spPr/>
      <dgm:t>
        <a:bodyPr/>
        <a:lstStyle/>
        <a:p>
          <a:endParaRPr lang="hu-HU"/>
        </a:p>
      </dgm:t>
    </dgm:pt>
    <dgm:pt modelId="{03AF34A2-71EC-4054-8BD7-145A02FD311C}">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GB" sz="2800"/>
            <a:t>tenzid</a:t>
          </a:r>
          <a:endParaRPr lang="hu-HU" sz="2800"/>
        </a:p>
      </dgm:t>
    </dgm:pt>
    <dgm:pt modelId="{D48A1DC8-35F5-433B-A8D3-962CB3E60A55}" type="parTrans" cxnId="{B6178328-E264-4ACF-8971-DF10DE4567E5}">
      <dgm:prSet>
        <dgm:style>
          <a:lnRef idx="3">
            <a:schemeClr val="accent3"/>
          </a:lnRef>
          <a:fillRef idx="0">
            <a:schemeClr val="accent3"/>
          </a:fillRef>
          <a:effectRef idx="2">
            <a:schemeClr val="accent3"/>
          </a:effectRef>
          <a:fontRef idx="minor">
            <a:schemeClr val="tx1"/>
          </a:fontRef>
        </dgm:style>
      </dgm:prSet>
      <dgm:spPr/>
      <dgm:t>
        <a:bodyPr/>
        <a:lstStyle/>
        <a:p>
          <a:endParaRPr lang="hu-HU"/>
        </a:p>
      </dgm:t>
    </dgm:pt>
    <dgm:pt modelId="{D5597182-38E0-4C80-B36B-A55A4316B6E0}" type="sibTrans" cxnId="{B6178328-E264-4ACF-8971-DF10DE4567E5}">
      <dgm:prSet/>
      <dgm:spPr/>
      <dgm:t>
        <a:bodyPr/>
        <a:lstStyle/>
        <a:p>
          <a:endParaRPr lang="hu-HU"/>
        </a:p>
      </dgm:t>
    </dgm:pt>
    <dgm:pt modelId="{A082B73C-68B2-4659-AA5B-5F86E7E513C8}" type="pres">
      <dgm:prSet presAssocID="{20C74759-BC12-4910-9D00-1DADC17EB961}" presName="hierChild1" presStyleCnt="0">
        <dgm:presLayoutVars>
          <dgm:orgChart val="1"/>
          <dgm:chPref val="1"/>
          <dgm:dir/>
          <dgm:animOne val="branch"/>
          <dgm:animLvl val="lvl"/>
          <dgm:resizeHandles/>
        </dgm:presLayoutVars>
      </dgm:prSet>
      <dgm:spPr/>
    </dgm:pt>
    <dgm:pt modelId="{151F2506-0408-45A4-A27D-C2DD88F8F371}" type="pres">
      <dgm:prSet presAssocID="{48D86249-9301-421D-B0D6-F1C78DC86B1A}" presName="hierRoot1" presStyleCnt="0">
        <dgm:presLayoutVars>
          <dgm:hierBranch val="init"/>
        </dgm:presLayoutVars>
      </dgm:prSet>
      <dgm:spPr/>
    </dgm:pt>
    <dgm:pt modelId="{F7F162B2-7AF6-4EE1-A36D-407C314988D4}" type="pres">
      <dgm:prSet presAssocID="{48D86249-9301-421D-B0D6-F1C78DC86B1A}" presName="rootComposite1" presStyleCnt="0"/>
      <dgm:spPr/>
    </dgm:pt>
    <dgm:pt modelId="{338A1294-0B6B-462E-AB0E-12D78C7D8DBA}" type="pres">
      <dgm:prSet presAssocID="{48D86249-9301-421D-B0D6-F1C78DC86B1A}" presName="rootText1" presStyleLbl="node0" presStyleIdx="0" presStyleCnt="1" custScaleX="124710" custScaleY="170881">
        <dgm:presLayoutVars>
          <dgm:chPref val="3"/>
        </dgm:presLayoutVars>
      </dgm:prSet>
      <dgm:spPr/>
    </dgm:pt>
    <dgm:pt modelId="{45C863E6-214E-4CCB-BA41-D68D9E24A425}" type="pres">
      <dgm:prSet presAssocID="{48D86249-9301-421D-B0D6-F1C78DC86B1A}" presName="rootConnector1" presStyleLbl="node1" presStyleIdx="0" presStyleCnt="0"/>
      <dgm:spPr/>
    </dgm:pt>
    <dgm:pt modelId="{36B34EBB-A05B-44A1-992E-5B7D02E1A4B0}" type="pres">
      <dgm:prSet presAssocID="{48D86249-9301-421D-B0D6-F1C78DC86B1A}" presName="hierChild2" presStyleCnt="0"/>
      <dgm:spPr/>
    </dgm:pt>
    <dgm:pt modelId="{74C17E52-DCE0-418E-8535-2649C487748C}" type="pres">
      <dgm:prSet presAssocID="{24FCC6B4-AE84-4294-A021-C138F3D43DCD}" presName="Name64" presStyleLbl="parChTrans1D2" presStyleIdx="0" presStyleCnt="2"/>
      <dgm:spPr/>
    </dgm:pt>
    <dgm:pt modelId="{BA24BD51-632A-4034-9A15-63CBF07B7B56}" type="pres">
      <dgm:prSet presAssocID="{E93DCB41-175B-4CCE-B100-6B5DD0D73728}" presName="hierRoot2" presStyleCnt="0">
        <dgm:presLayoutVars>
          <dgm:hierBranch val="init"/>
        </dgm:presLayoutVars>
      </dgm:prSet>
      <dgm:spPr/>
    </dgm:pt>
    <dgm:pt modelId="{3945B8E9-62C8-4EA8-A284-49C8079C1ACC}" type="pres">
      <dgm:prSet presAssocID="{E93DCB41-175B-4CCE-B100-6B5DD0D73728}" presName="rootComposite" presStyleCnt="0"/>
      <dgm:spPr/>
    </dgm:pt>
    <dgm:pt modelId="{BCDAD9DD-EB85-44A6-B94D-24E1B70F4482}" type="pres">
      <dgm:prSet presAssocID="{E93DCB41-175B-4CCE-B100-6B5DD0D73728}" presName="rootText" presStyleLbl="node2" presStyleIdx="0" presStyleCnt="2">
        <dgm:presLayoutVars>
          <dgm:chPref val="3"/>
        </dgm:presLayoutVars>
      </dgm:prSet>
      <dgm:spPr/>
    </dgm:pt>
    <dgm:pt modelId="{22E1F313-CC8C-4DC9-9026-FE0CA135EC8F}" type="pres">
      <dgm:prSet presAssocID="{E93DCB41-175B-4CCE-B100-6B5DD0D73728}" presName="rootConnector" presStyleLbl="node2" presStyleIdx="0" presStyleCnt="2"/>
      <dgm:spPr/>
    </dgm:pt>
    <dgm:pt modelId="{B1D2C7A4-BF64-4E8A-B529-7E0AB2E8D9D8}" type="pres">
      <dgm:prSet presAssocID="{E93DCB41-175B-4CCE-B100-6B5DD0D73728}" presName="hierChild4" presStyleCnt="0"/>
      <dgm:spPr/>
    </dgm:pt>
    <dgm:pt modelId="{906FC6D9-23E8-4B40-B17D-DE91351213B4}" type="pres">
      <dgm:prSet presAssocID="{1FE0E2AC-5DF6-4026-A314-E84D7D5257EE}" presName="Name64" presStyleLbl="parChTrans1D3" presStyleIdx="0" presStyleCnt="2"/>
      <dgm:spPr/>
    </dgm:pt>
    <dgm:pt modelId="{805827B3-7426-406D-94C0-A4FB97AC44A6}" type="pres">
      <dgm:prSet presAssocID="{68F981F2-F466-459D-8F13-DE241AF594EC}" presName="hierRoot2" presStyleCnt="0">
        <dgm:presLayoutVars>
          <dgm:hierBranch val="init"/>
        </dgm:presLayoutVars>
      </dgm:prSet>
      <dgm:spPr/>
    </dgm:pt>
    <dgm:pt modelId="{B5E2E1F9-DA11-4E8B-8C33-1701C39789C3}" type="pres">
      <dgm:prSet presAssocID="{68F981F2-F466-459D-8F13-DE241AF594EC}" presName="rootComposite" presStyleCnt="0"/>
      <dgm:spPr/>
    </dgm:pt>
    <dgm:pt modelId="{BCE05B13-A3C6-409B-B6DE-114664B9F537}" type="pres">
      <dgm:prSet presAssocID="{68F981F2-F466-459D-8F13-DE241AF594EC}" presName="rootText" presStyleLbl="node3" presStyleIdx="0" presStyleCnt="2">
        <dgm:presLayoutVars>
          <dgm:chPref val="3"/>
        </dgm:presLayoutVars>
      </dgm:prSet>
      <dgm:spPr/>
    </dgm:pt>
    <dgm:pt modelId="{28C5E522-4C9F-47C4-A9E2-D703C65A5568}" type="pres">
      <dgm:prSet presAssocID="{68F981F2-F466-459D-8F13-DE241AF594EC}" presName="rootConnector" presStyleLbl="node3" presStyleIdx="0" presStyleCnt="2"/>
      <dgm:spPr/>
    </dgm:pt>
    <dgm:pt modelId="{32355AD1-10E4-4E57-AEAA-8A4AB39F9A2D}" type="pres">
      <dgm:prSet presAssocID="{68F981F2-F466-459D-8F13-DE241AF594EC}" presName="hierChild4" presStyleCnt="0"/>
      <dgm:spPr/>
    </dgm:pt>
    <dgm:pt modelId="{B04B4B39-4C3F-4C9C-8946-6540E09724E1}" type="pres">
      <dgm:prSet presAssocID="{68F981F2-F466-459D-8F13-DE241AF594EC}" presName="hierChild5" presStyleCnt="0"/>
      <dgm:spPr/>
    </dgm:pt>
    <dgm:pt modelId="{F92DF1A1-1128-4FDB-AC87-0C1C5C015009}" type="pres">
      <dgm:prSet presAssocID="{E93DCB41-175B-4CCE-B100-6B5DD0D73728}" presName="hierChild5" presStyleCnt="0"/>
      <dgm:spPr/>
    </dgm:pt>
    <dgm:pt modelId="{468AFC04-F581-474D-BE17-168ACF968ABD}" type="pres">
      <dgm:prSet presAssocID="{81341E06-F81A-455B-A54A-1A75F2428F3D}" presName="Name64" presStyleLbl="parChTrans1D2" presStyleIdx="1" presStyleCnt="2"/>
      <dgm:spPr/>
    </dgm:pt>
    <dgm:pt modelId="{4D0E11A2-EE8F-4EE1-B3E0-A9A5E2D12596}" type="pres">
      <dgm:prSet presAssocID="{76B5FC7D-3CA2-48E3-AD0E-CD0D22B88C20}" presName="hierRoot2" presStyleCnt="0">
        <dgm:presLayoutVars>
          <dgm:hierBranch val="init"/>
        </dgm:presLayoutVars>
      </dgm:prSet>
      <dgm:spPr/>
    </dgm:pt>
    <dgm:pt modelId="{6F982703-A399-45DD-9771-3EF8BC0BA05F}" type="pres">
      <dgm:prSet presAssocID="{76B5FC7D-3CA2-48E3-AD0E-CD0D22B88C20}" presName="rootComposite" presStyleCnt="0"/>
      <dgm:spPr/>
    </dgm:pt>
    <dgm:pt modelId="{4EA36720-444A-4986-BEDD-73C0C7648CED}" type="pres">
      <dgm:prSet presAssocID="{76B5FC7D-3CA2-48E3-AD0E-CD0D22B88C20}" presName="rootText" presStyleLbl="node2" presStyleIdx="1" presStyleCnt="2">
        <dgm:presLayoutVars>
          <dgm:chPref val="3"/>
        </dgm:presLayoutVars>
      </dgm:prSet>
      <dgm:spPr/>
    </dgm:pt>
    <dgm:pt modelId="{E151216E-80EA-4772-86A5-7E773E06D765}" type="pres">
      <dgm:prSet presAssocID="{76B5FC7D-3CA2-48E3-AD0E-CD0D22B88C20}" presName="rootConnector" presStyleLbl="node2" presStyleIdx="1" presStyleCnt="2"/>
      <dgm:spPr/>
    </dgm:pt>
    <dgm:pt modelId="{7A43DC5D-1469-4058-BCDB-876B2C199AD8}" type="pres">
      <dgm:prSet presAssocID="{76B5FC7D-3CA2-48E3-AD0E-CD0D22B88C20}" presName="hierChild4" presStyleCnt="0"/>
      <dgm:spPr/>
    </dgm:pt>
    <dgm:pt modelId="{6B4A44DC-9C92-4AC0-A31D-A3493BBBD085}" type="pres">
      <dgm:prSet presAssocID="{D48A1DC8-35F5-433B-A8D3-962CB3E60A55}" presName="Name64" presStyleLbl="parChTrans1D3" presStyleIdx="1" presStyleCnt="2"/>
      <dgm:spPr/>
    </dgm:pt>
    <dgm:pt modelId="{48DB9B9E-D29E-4C4F-BC5D-C54D76E680D8}" type="pres">
      <dgm:prSet presAssocID="{03AF34A2-71EC-4054-8BD7-145A02FD311C}" presName="hierRoot2" presStyleCnt="0">
        <dgm:presLayoutVars>
          <dgm:hierBranch val="init"/>
        </dgm:presLayoutVars>
      </dgm:prSet>
      <dgm:spPr/>
    </dgm:pt>
    <dgm:pt modelId="{7F230E2D-63A4-4CB0-8CE2-4A3692F9EB02}" type="pres">
      <dgm:prSet presAssocID="{03AF34A2-71EC-4054-8BD7-145A02FD311C}" presName="rootComposite" presStyleCnt="0"/>
      <dgm:spPr/>
    </dgm:pt>
    <dgm:pt modelId="{658C3C38-0E7D-485D-8523-7F1BAAADE8E4}" type="pres">
      <dgm:prSet presAssocID="{03AF34A2-71EC-4054-8BD7-145A02FD311C}" presName="rootText" presStyleLbl="node3" presStyleIdx="1" presStyleCnt="2">
        <dgm:presLayoutVars>
          <dgm:chPref val="3"/>
        </dgm:presLayoutVars>
      </dgm:prSet>
      <dgm:spPr/>
    </dgm:pt>
    <dgm:pt modelId="{53350B49-9AD4-484E-8E6D-FA667B395532}" type="pres">
      <dgm:prSet presAssocID="{03AF34A2-71EC-4054-8BD7-145A02FD311C}" presName="rootConnector" presStyleLbl="node3" presStyleIdx="1" presStyleCnt="2"/>
      <dgm:spPr/>
    </dgm:pt>
    <dgm:pt modelId="{58FBD509-9FB9-4995-8466-EB8068E450B9}" type="pres">
      <dgm:prSet presAssocID="{03AF34A2-71EC-4054-8BD7-145A02FD311C}" presName="hierChild4" presStyleCnt="0"/>
      <dgm:spPr/>
    </dgm:pt>
    <dgm:pt modelId="{BBAC01BA-E5C4-4558-85A7-DFA2208BE8BC}" type="pres">
      <dgm:prSet presAssocID="{03AF34A2-71EC-4054-8BD7-145A02FD311C}" presName="hierChild5" presStyleCnt="0"/>
      <dgm:spPr/>
    </dgm:pt>
    <dgm:pt modelId="{8E8B27B1-1BCC-4452-9849-827C64AD38BF}" type="pres">
      <dgm:prSet presAssocID="{76B5FC7D-3CA2-48E3-AD0E-CD0D22B88C20}" presName="hierChild5" presStyleCnt="0"/>
      <dgm:spPr/>
    </dgm:pt>
    <dgm:pt modelId="{20C19E6F-3888-4B68-8839-D289531FF3FA}" type="pres">
      <dgm:prSet presAssocID="{48D86249-9301-421D-B0D6-F1C78DC86B1A}" presName="hierChild3" presStyleCnt="0"/>
      <dgm:spPr/>
    </dgm:pt>
  </dgm:ptLst>
  <dgm:cxnLst>
    <dgm:cxn modelId="{4AFDCF02-CB5F-4069-91D6-B09CCEB2510D}" type="presOf" srcId="{D48A1DC8-35F5-433B-A8D3-962CB3E60A55}" destId="{6B4A44DC-9C92-4AC0-A31D-A3493BBBD085}" srcOrd="0" destOrd="0" presId="urn:microsoft.com/office/officeart/2009/3/layout/HorizontalOrganizationChart"/>
    <dgm:cxn modelId="{6391120F-B9BF-45CE-B5E4-92782E924C3B}" type="presOf" srcId="{03AF34A2-71EC-4054-8BD7-145A02FD311C}" destId="{658C3C38-0E7D-485D-8523-7F1BAAADE8E4}" srcOrd="0" destOrd="0" presId="urn:microsoft.com/office/officeart/2009/3/layout/HorizontalOrganizationChart"/>
    <dgm:cxn modelId="{EBA4EF18-93C0-492C-BD6C-CBA84E5FA6A7}" srcId="{48D86249-9301-421D-B0D6-F1C78DC86B1A}" destId="{E93DCB41-175B-4CCE-B100-6B5DD0D73728}" srcOrd="0" destOrd="0" parTransId="{24FCC6B4-AE84-4294-A021-C138F3D43DCD}" sibTransId="{EE10A275-0E50-48AD-AEDD-A86DF4D23DEA}"/>
    <dgm:cxn modelId="{B522D91D-F5C4-46E7-B149-423EFB718E2E}" srcId="{E93DCB41-175B-4CCE-B100-6B5DD0D73728}" destId="{68F981F2-F466-459D-8F13-DE241AF594EC}" srcOrd="0" destOrd="0" parTransId="{1FE0E2AC-5DF6-4026-A314-E84D7D5257EE}" sibTransId="{3A2C3B22-3164-4B84-9097-41C0783090E7}"/>
    <dgm:cxn modelId="{B6178328-E264-4ACF-8971-DF10DE4567E5}" srcId="{76B5FC7D-3CA2-48E3-AD0E-CD0D22B88C20}" destId="{03AF34A2-71EC-4054-8BD7-145A02FD311C}" srcOrd="0" destOrd="0" parTransId="{D48A1DC8-35F5-433B-A8D3-962CB3E60A55}" sibTransId="{D5597182-38E0-4C80-B36B-A55A4316B6E0}"/>
    <dgm:cxn modelId="{6826152E-2BC4-4DAE-B1C0-CCFDC1063A2C}" type="presOf" srcId="{48D86249-9301-421D-B0D6-F1C78DC86B1A}" destId="{45C863E6-214E-4CCB-BA41-D68D9E24A425}" srcOrd="1" destOrd="0" presId="urn:microsoft.com/office/officeart/2009/3/layout/HorizontalOrganizationChart"/>
    <dgm:cxn modelId="{FE1E3F32-B72B-45FA-B479-35A4B0AC7BC7}" type="presOf" srcId="{20C74759-BC12-4910-9D00-1DADC17EB961}" destId="{A082B73C-68B2-4659-AA5B-5F86E7E513C8}" srcOrd="0" destOrd="0" presId="urn:microsoft.com/office/officeart/2009/3/layout/HorizontalOrganizationChart"/>
    <dgm:cxn modelId="{4B51E035-7BAB-4CFF-A797-D3F9AB9A5FB9}" type="presOf" srcId="{48D86249-9301-421D-B0D6-F1C78DC86B1A}" destId="{338A1294-0B6B-462E-AB0E-12D78C7D8DBA}" srcOrd="0" destOrd="0" presId="urn:microsoft.com/office/officeart/2009/3/layout/HorizontalOrganizationChart"/>
    <dgm:cxn modelId="{D1A2FB3E-160E-497C-9057-70D4AAB73FE0}" srcId="{20C74759-BC12-4910-9D00-1DADC17EB961}" destId="{48D86249-9301-421D-B0D6-F1C78DC86B1A}" srcOrd="0" destOrd="0" parTransId="{EDC1F8B7-AB71-45D3-9A2D-249042155202}" sibTransId="{93247ED5-5500-465E-AC27-DA042BE6971A}"/>
    <dgm:cxn modelId="{CBBBF764-7575-4C12-B59A-BD9CBF5EAC79}" type="presOf" srcId="{68F981F2-F466-459D-8F13-DE241AF594EC}" destId="{28C5E522-4C9F-47C4-A9E2-D703C65A5568}" srcOrd="1" destOrd="0" presId="urn:microsoft.com/office/officeart/2009/3/layout/HorizontalOrganizationChart"/>
    <dgm:cxn modelId="{619A1058-8692-4005-90F5-0118282D564F}" type="presOf" srcId="{76B5FC7D-3CA2-48E3-AD0E-CD0D22B88C20}" destId="{4EA36720-444A-4986-BEDD-73C0C7648CED}" srcOrd="0" destOrd="0" presId="urn:microsoft.com/office/officeart/2009/3/layout/HorizontalOrganizationChart"/>
    <dgm:cxn modelId="{9B69289B-3BCF-4B33-8799-2718AB5D547A}" type="presOf" srcId="{1FE0E2AC-5DF6-4026-A314-E84D7D5257EE}" destId="{906FC6D9-23E8-4B40-B17D-DE91351213B4}" srcOrd="0" destOrd="0" presId="urn:microsoft.com/office/officeart/2009/3/layout/HorizontalOrganizationChart"/>
    <dgm:cxn modelId="{B46EE79E-9548-4A91-AA07-34FCBDBBD3F2}" type="presOf" srcId="{81341E06-F81A-455B-A54A-1A75F2428F3D}" destId="{468AFC04-F581-474D-BE17-168ACF968ABD}" srcOrd="0" destOrd="0" presId="urn:microsoft.com/office/officeart/2009/3/layout/HorizontalOrganizationChart"/>
    <dgm:cxn modelId="{9E01439F-957C-421C-A19F-6377D1034186}" type="presOf" srcId="{68F981F2-F466-459D-8F13-DE241AF594EC}" destId="{BCE05B13-A3C6-409B-B6DE-114664B9F537}" srcOrd="0" destOrd="0" presId="urn:microsoft.com/office/officeart/2009/3/layout/HorizontalOrganizationChart"/>
    <dgm:cxn modelId="{59A5CBB0-09BF-4C0F-ACDF-E268F186250D}" type="presOf" srcId="{24FCC6B4-AE84-4294-A021-C138F3D43DCD}" destId="{74C17E52-DCE0-418E-8535-2649C487748C}" srcOrd="0" destOrd="0" presId="urn:microsoft.com/office/officeart/2009/3/layout/HorizontalOrganizationChart"/>
    <dgm:cxn modelId="{E0E5B6B8-019C-4DFD-AFE3-A9D43A729AA9}" type="presOf" srcId="{03AF34A2-71EC-4054-8BD7-145A02FD311C}" destId="{53350B49-9AD4-484E-8E6D-FA667B395532}" srcOrd="1" destOrd="0" presId="urn:microsoft.com/office/officeart/2009/3/layout/HorizontalOrganizationChart"/>
    <dgm:cxn modelId="{11E0E1C7-594D-466A-9D7E-7D115C246094}" type="presOf" srcId="{E93DCB41-175B-4CCE-B100-6B5DD0D73728}" destId="{22E1F313-CC8C-4DC9-9026-FE0CA135EC8F}" srcOrd="1" destOrd="0" presId="urn:microsoft.com/office/officeart/2009/3/layout/HorizontalOrganizationChart"/>
    <dgm:cxn modelId="{C800C3CC-80AD-433F-AB84-73518D1B8B82}" type="presOf" srcId="{76B5FC7D-3CA2-48E3-AD0E-CD0D22B88C20}" destId="{E151216E-80EA-4772-86A5-7E773E06D765}" srcOrd="1" destOrd="0" presId="urn:microsoft.com/office/officeart/2009/3/layout/HorizontalOrganizationChart"/>
    <dgm:cxn modelId="{AF7E5BD2-BF7B-45D2-95B6-A926887D0899}" srcId="{48D86249-9301-421D-B0D6-F1C78DC86B1A}" destId="{76B5FC7D-3CA2-48E3-AD0E-CD0D22B88C20}" srcOrd="1" destOrd="0" parTransId="{81341E06-F81A-455B-A54A-1A75F2428F3D}" sibTransId="{16982307-D73F-4F87-A3B5-2DD8A764DB60}"/>
    <dgm:cxn modelId="{D6C176E4-003C-4953-BBC0-C7F52C6F5024}" type="presOf" srcId="{E93DCB41-175B-4CCE-B100-6B5DD0D73728}" destId="{BCDAD9DD-EB85-44A6-B94D-24E1B70F4482}" srcOrd="0" destOrd="0" presId="urn:microsoft.com/office/officeart/2009/3/layout/HorizontalOrganizationChart"/>
    <dgm:cxn modelId="{29245F2D-E265-4377-8949-FE1BD610A810}" type="presParOf" srcId="{A082B73C-68B2-4659-AA5B-5F86E7E513C8}" destId="{151F2506-0408-45A4-A27D-C2DD88F8F371}" srcOrd="0" destOrd="0" presId="urn:microsoft.com/office/officeart/2009/3/layout/HorizontalOrganizationChart"/>
    <dgm:cxn modelId="{05E904DF-82E9-48B2-9F36-5B9AA5742E6A}" type="presParOf" srcId="{151F2506-0408-45A4-A27D-C2DD88F8F371}" destId="{F7F162B2-7AF6-4EE1-A36D-407C314988D4}" srcOrd="0" destOrd="0" presId="urn:microsoft.com/office/officeart/2009/3/layout/HorizontalOrganizationChart"/>
    <dgm:cxn modelId="{B2CBDBBE-1493-49EA-A103-D3030344F6AF}" type="presParOf" srcId="{F7F162B2-7AF6-4EE1-A36D-407C314988D4}" destId="{338A1294-0B6B-462E-AB0E-12D78C7D8DBA}" srcOrd="0" destOrd="0" presId="urn:microsoft.com/office/officeart/2009/3/layout/HorizontalOrganizationChart"/>
    <dgm:cxn modelId="{FE16A2C3-2BDC-421E-B749-6CB21AF6F2EA}" type="presParOf" srcId="{F7F162B2-7AF6-4EE1-A36D-407C314988D4}" destId="{45C863E6-214E-4CCB-BA41-D68D9E24A425}" srcOrd="1" destOrd="0" presId="urn:microsoft.com/office/officeart/2009/3/layout/HorizontalOrganizationChart"/>
    <dgm:cxn modelId="{CF0969F5-C6F0-4A3D-A4D2-299BD2CCE17B}" type="presParOf" srcId="{151F2506-0408-45A4-A27D-C2DD88F8F371}" destId="{36B34EBB-A05B-44A1-992E-5B7D02E1A4B0}" srcOrd="1" destOrd="0" presId="urn:microsoft.com/office/officeart/2009/3/layout/HorizontalOrganizationChart"/>
    <dgm:cxn modelId="{5F82FEAF-47A1-4D08-9067-922A3D283164}" type="presParOf" srcId="{36B34EBB-A05B-44A1-992E-5B7D02E1A4B0}" destId="{74C17E52-DCE0-418E-8535-2649C487748C}" srcOrd="0" destOrd="0" presId="urn:microsoft.com/office/officeart/2009/3/layout/HorizontalOrganizationChart"/>
    <dgm:cxn modelId="{8935B435-7C4F-4061-97D2-90C73CBAB41F}" type="presParOf" srcId="{36B34EBB-A05B-44A1-992E-5B7D02E1A4B0}" destId="{BA24BD51-632A-4034-9A15-63CBF07B7B56}" srcOrd="1" destOrd="0" presId="urn:microsoft.com/office/officeart/2009/3/layout/HorizontalOrganizationChart"/>
    <dgm:cxn modelId="{A170AA4B-1364-442D-8B06-DCA6489F21BC}" type="presParOf" srcId="{BA24BD51-632A-4034-9A15-63CBF07B7B56}" destId="{3945B8E9-62C8-4EA8-A284-49C8079C1ACC}" srcOrd="0" destOrd="0" presId="urn:microsoft.com/office/officeart/2009/3/layout/HorizontalOrganizationChart"/>
    <dgm:cxn modelId="{CD9671E1-DE4E-4BCB-8424-B3F117E7AA7D}" type="presParOf" srcId="{3945B8E9-62C8-4EA8-A284-49C8079C1ACC}" destId="{BCDAD9DD-EB85-44A6-B94D-24E1B70F4482}" srcOrd="0" destOrd="0" presId="urn:microsoft.com/office/officeart/2009/3/layout/HorizontalOrganizationChart"/>
    <dgm:cxn modelId="{5DE51B86-1BCC-446A-A9D6-870FD9D939C4}" type="presParOf" srcId="{3945B8E9-62C8-4EA8-A284-49C8079C1ACC}" destId="{22E1F313-CC8C-4DC9-9026-FE0CA135EC8F}" srcOrd="1" destOrd="0" presId="urn:microsoft.com/office/officeart/2009/3/layout/HorizontalOrganizationChart"/>
    <dgm:cxn modelId="{25AA7992-6778-41BE-B7DD-7EC4A0C5D75C}" type="presParOf" srcId="{BA24BD51-632A-4034-9A15-63CBF07B7B56}" destId="{B1D2C7A4-BF64-4E8A-B529-7E0AB2E8D9D8}" srcOrd="1" destOrd="0" presId="urn:microsoft.com/office/officeart/2009/3/layout/HorizontalOrganizationChart"/>
    <dgm:cxn modelId="{1805843B-9A18-4DED-BEC3-D625C657CDE3}" type="presParOf" srcId="{B1D2C7A4-BF64-4E8A-B529-7E0AB2E8D9D8}" destId="{906FC6D9-23E8-4B40-B17D-DE91351213B4}" srcOrd="0" destOrd="0" presId="urn:microsoft.com/office/officeart/2009/3/layout/HorizontalOrganizationChart"/>
    <dgm:cxn modelId="{43BEEF05-D76D-45C2-BA2D-94D41212A5C7}" type="presParOf" srcId="{B1D2C7A4-BF64-4E8A-B529-7E0AB2E8D9D8}" destId="{805827B3-7426-406D-94C0-A4FB97AC44A6}" srcOrd="1" destOrd="0" presId="urn:microsoft.com/office/officeart/2009/3/layout/HorizontalOrganizationChart"/>
    <dgm:cxn modelId="{C85D06CE-5956-4CA8-9BB9-EFCFCCD0F8BE}" type="presParOf" srcId="{805827B3-7426-406D-94C0-A4FB97AC44A6}" destId="{B5E2E1F9-DA11-4E8B-8C33-1701C39789C3}" srcOrd="0" destOrd="0" presId="urn:microsoft.com/office/officeart/2009/3/layout/HorizontalOrganizationChart"/>
    <dgm:cxn modelId="{14A7D404-32CF-47DB-BA0B-92992380D0B5}" type="presParOf" srcId="{B5E2E1F9-DA11-4E8B-8C33-1701C39789C3}" destId="{BCE05B13-A3C6-409B-B6DE-114664B9F537}" srcOrd="0" destOrd="0" presId="urn:microsoft.com/office/officeart/2009/3/layout/HorizontalOrganizationChart"/>
    <dgm:cxn modelId="{DD8B2EFD-AD2E-400B-8582-547C85DC3A88}" type="presParOf" srcId="{B5E2E1F9-DA11-4E8B-8C33-1701C39789C3}" destId="{28C5E522-4C9F-47C4-A9E2-D703C65A5568}" srcOrd="1" destOrd="0" presId="urn:microsoft.com/office/officeart/2009/3/layout/HorizontalOrganizationChart"/>
    <dgm:cxn modelId="{A22334AD-4D84-45FD-9FFC-3F67FCC8F0C3}" type="presParOf" srcId="{805827B3-7426-406D-94C0-A4FB97AC44A6}" destId="{32355AD1-10E4-4E57-AEAA-8A4AB39F9A2D}" srcOrd="1" destOrd="0" presId="urn:microsoft.com/office/officeart/2009/3/layout/HorizontalOrganizationChart"/>
    <dgm:cxn modelId="{8BE4563E-2A0C-4143-9BA7-2541ACBD3A62}" type="presParOf" srcId="{805827B3-7426-406D-94C0-A4FB97AC44A6}" destId="{B04B4B39-4C3F-4C9C-8946-6540E09724E1}" srcOrd="2" destOrd="0" presId="urn:microsoft.com/office/officeart/2009/3/layout/HorizontalOrganizationChart"/>
    <dgm:cxn modelId="{9A3CE64E-E577-471E-94FD-F9FB78CBAF03}" type="presParOf" srcId="{BA24BD51-632A-4034-9A15-63CBF07B7B56}" destId="{F92DF1A1-1128-4FDB-AC87-0C1C5C015009}" srcOrd="2" destOrd="0" presId="urn:microsoft.com/office/officeart/2009/3/layout/HorizontalOrganizationChart"/>
    <dgm:cxn modelId="{E91ACD80-6CA5-468C-BA4E-D2121B1645DD}" type="presParOf" srcId="{36B34EBB-A05B-44A1-992E-5B7D02E1A4B0}" destId="{468AFC04-F581-474D-BE17-168ACF968ABD}" srcOrd="2" destOrd="0" presId="urn:microsoft.com/office/officeart/2009/3/layout/HorizontalOrganizationChart"/>
    <dgm:cxn modelId="{1328F1B1-79CE-42B6-8AD9-2CC9C5888496}" type="presParOf" srcId="{36B34EBB-A05B-44A1-992E-5B7D02E1A4B0}" destId="{4D0E11A2-EE8F-4EE1-B3E0-A9A5E2D12596}" srcOrd="3" destOrd="0" presId="urn:microsoft.com/office/officeart/2009/3/layout/HorizontalOrganizationChart"/>
    <dgm:cxn modelId="{94E6A958-1E91-49FA-A267-253B2BD4700D}" type="presParOf" srcId="{4D0E11A2-EE8F-4EE1-B3E0-A9A5E2D12596}" destId="{6F982703-A399-45DD-9771-3EF8BC0BA05F}" srcOrd="0" destOrd="0" presId="urn:microsoft.com/office/officeart/2009/3/layout/HorizontalOrganizationChart"/>
    <dgm:cxn modelId="{9F28809C-07A5-4E58-B82C-D5707C7FB63B}" type="presParOf" srcId="{6F982703-A399-45DD-9771-3EF8BC0BA05F}" destId="{4EA36720-444A-4986-BEDD-73C0C7648CED}" srcOrd="0" destOrd="0" presId="urn:microsoft.com/office/officeart/2009/3/layout/HorizontalOrganizationChart"/>
    <dgm:cxn modelId="{9624365C-1C0D-4242-A3E6-4D6B5DC81CF1}" type="presParOf" srcId="{6F982703-A399-45DD-9771-3EF8BC0BA05F}" destId="{E151216E-80EA-4772-86A5-7E773E06D765}" srcOrd="1" destOrd="0" presId="urn:microsoft.com/office/officeart/2009/3/layout/HorizontalOrganizationChart"/>
    <dgm:cxn modelId="{84AA1B03-0FC0-43A4-BB54-F584388E118B}" type="presParOf" srcId="{4D0E11A2-EE8F-4EE1-B3E0-A9A5E2D12596}" destId="{7A43DC5D-1469-4058-BCDB-876B2C199AD8}" srcOrd="1" destOrd="0" presId="urn:microsoft.com/office/officeart/2009/3/layout/HorizontalOrganizationChart"/>
    <dgm:cxn modelId="{03EF8022-12F7-4AA7-9708-F8D9FE0D220C}" type="presParOf" srcId="{7A43DC5D-1469-4058-BCDB-876B2C199AD8}" destId="{6B4A44DC-9C92-4AC0-A31D-A3493BBBD085}" srcOrd="0" destOrd="0" presId="urn:microsoft.com/office/officeart/2009/3/layout/HorizontalOrganizationChart"/>
    <dgm:cxn modelId="{AAB6941F-AAD5-40F4-9778-BA4E016B617C}" type="presParOf" srcId="{7A43DC5D-1469-4058-BCDB-876B2C199AD8}" destId="{48DB9B9E-D29E-4C4F-BC5D-C54D76E680D8}" srcOrd="1" destOrd="0" presId="urn:microsoft.com/office/officeart/2009/3/layout/HorizontalOrganizationChart"/>
    <dgm:cxn modelId="{FE8795F8-04FC-4651-8FD2-2BCDB44FD56F}" type="presParOf" srcId="{48DB9B9E-D29E-4C4F-BC5D-C54D76E680D8}" destId="{7F230E2D-63A4-4CB0-8CE2-4A3692F9EB02}" srcOrd="0" destOrd="0" presId="urn:microsoft.com/office/officeart/2009/3/layout/HorizontalOrganizationChart"/>
    <dgm:cxn modelId="{D2C871CC-B184-4F78-BD09-FB4546A4CC70}" type="presParOf" srcId="{7F230E2D-63A4-4CB0-8CE2-4A3692F9EB02}" destId="{658C3C38-0E7D-485D-8523-7F1BAAADE8E4}" srcOrd="0" destOrd="0" presId="urn:microsoft.com/office/officeart/2009/3/layout/HorizontalOrganizationChart"/>
    <dgm:cxn modelId="{71B1DA5E-2AE1-4361-A1B3-911F19A8169E}" type="presParOf" srcId="{7F230E2D-63A4-4CB0-8CE2-4A3692F9EB02}" destId="{53350B49-9AD4-484E-8E6D-FA667B395532}" srcOrd="1" destOrd="0" presId="urn:microsoft.com/office/officeart/2009/3/layout/HorizontalOrganizationChart"/>
    <dgm:cxn modelId="{F38C2F35-28D2-4259-A91B-9D28753541D2}" type="presParOf" srcId="{48DB9B9E-D29E-4C4F-BC5D-C54D76E680D8}" destId="{58FBD509-9FB9-4995-8466-EB8068E450B9}" srcOrd="1" destOrd="0" presId="urn:microsoft.com/office/officeart/2009/3/layout/HorizontalOrganizationChart"/>
    <dgm:cxn modelId="{E12B98D7-9CFC-4C23-8610-ECF662071D3F}" type="presParOf" srcId="{48DB9B9E-D29E-4C4F-BC5D-C54D76E680D8}" destId="{BBAC01BA-E5C4-4558-85A7-DFA2208BE8BC}" srcOrd="2" destOrd="0" presId="urn:microsoft.com/office/officeart/2009/3/layout/HorizontalOrganizationChart"/>
    <dgm:cxn modelId="{2C8DED75-8E78-4234-B466-E8093FFA02ED}" type="presParOf" srcId="{4D0E11A2-EE8F-4EE1-B3E0-A9A5E2D12596}" destId="{8E8B27B1-1BCC-4452-9849-827C64AD38BF}" srcOrd="2" destOrd="0" presId="urn:microsoft.com/office/officeart/2009/3/layout/HorizontalOrganizationChart"/>
    <dgm:cxn modelId="{A99C9953-7EA8-4B66-9CB3-0B2F3F6B16BC}" type="presParOf" srcId="{151F2506-0408-45A4-A27D-C2DD88F8F371}" destId="{20C19E6F-3888-4B68-8839-D289531FF3FA}"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0C74759-BC12-4910-9D00-1DADC17EB961}" type="doc">
      <dgm:prSet loTypeId="urn:microsoft.com/office/officeart/2009/3/layout/HorizontalOrganizationChart" loCatId="hierarchy" qsTypeId="urn:microsoft.com/office/officeart/2005/8/quickstyle/simple2" qsCatId="simple" csTypeId="urn:microsoft.com/office/officeart/2005/8/colors/accent0_3" csCatId="mainScheme" phldr="1"/>
      <dgm:spPr/>
      <dgm:t>
        <a:bodyPr/>
        <a:lstStyle/>
        <a:p>
          <a:endParaRPr lang="hu-HU"/>
        </a:p>
      </dgm:t>
    </dgm:pt>
    <dgm:pt modelId="{E93DCB41-175B-4CCE-B100-6B5DD0D73728}">
      <dgm:prSet phldrT="[Text]"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en-GB" sz="2400"/>
            <a:t>angol m</a:t>
          </a:r>
          <a:r>
            <a:rPr lang="hu-HU" sz="2400"/>
            <a:t>ű</a:t>
          </a:r>
          <a:r>
            <a:rPr lang="en-GB" sz="2400"/>
            <a:t>szó</a:t>
          </a:r>
          <a:endParaRPr lang="hu-HU" sz="2400"/>
        </a:p>
      </dgm:t>
    </dgm:pt>
    <dgm:pt modelId="{24FCC6B4-AE84-4294-A021-C138F3D43DCD}" type="parTrans" cxnId="{EBA4EF18-93C0-492C-BD6C-CBA84E5FA6A7}">
      <dgm:prSet>
        <dgm:style>
          <a:lnRef idx="3">
            <a:schemeClr val="accent3"/>
          </a:lnRef>
          <a:fillRef idx="0">
            <a:schemeClr val="accent3"/>
          </a:fillRef>
          <a:effectRef idx="2">
            <a:schemeClr val="accent3"/>
          </a:effectRef>
          <a:fontRef idx="minor">
            <a:schemeClr val="tx1"/>
          </a:fontRef>
        </dgm:style>
      </dgm:prSet>
      <dgm:spPr/>
      <dgm:t>
        <a:bodyPr/>
        <a:lstStyle/>
        <a:p>
          <a:endParaRPr lang="hu-HU"/>
        </a:p>
      </dgm:t>
    </dgm:pt>
    <dgm:pt modelId="{EE10A275-0E50-48AD-AEDD-A86DF4D23DEA}" type="sibTrans" cxnId="{EBA4EF18-93C0-492C-BD6C-CBA84E5FA6A7}">
      <dgm:prSet/>
      <dgm:spPr/>
      <dgm:t>
        <a:bodyPr/>
        <a:lstStyle/>
        <a:p>
          <a:endParaRPr lang="hu-HU"/>
        </a:p>
      </dgm:t>
    </dgm:pt>
    <dgm:pt modelId="{76B5FC7D-3CA2-48E3-AD0E-CD0D22B88C20}">
      <dgm:prSet phldrT="[Text]"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en-GB" sz="2400"/>
            <a:t>német műszó</a:t>
          </a:r>
          <a:endParaRPr lang="hu-HU" sz="2400"/>
        </a:p>
      </dgm:t>
    </dgm:pt>
    <dgm:pt modelId="{81341E06-F81A-455B-A54A-1A75F2428F3D}" type="parTrans" cxnId="{AF7E5BD2-BF7B-45D2-95B6-A926887D0899}">
      <dgm:prSet>
        <dgm:style>
          <a:lnRef idx="3">
            <a:schemeClr val="accent3"/>
          </a:lnRef>
          <a:fillRef idx="0">
            <a:schemeClr val="accent3"/>
          </a:fillRef>
          <a:effectRef idx="2">
            <a:schemeClr val="accent3"/>
          </a:effectRef>
          <a:fontRef idx="minor">
            <a:schemeClr val="tx1"/>
          </a:fontRef>
        </dgm:style>
      </dgm:prSet>
      <dgm:spPr/>
      <dgm:t>
        <a:bodyPr/>
        <a:lstStyle/>
        <a:p>
          <a:endParaRPr lang="hu-HU"/>
        </a:p>
      </dgm:t>
    </dgm:pt>
    <dgm:pt modelId="{16982307-D73F-4F87-A3B5-2DD8A764DB60}" type="sibTrans" cxnId="{AF7E5BD2-BF7B-45D2-95B6-A926887D0899}">
      <dgm:prSet/>
      <dgm:spPr/>
      <dgm:t>
        <a:bodyPr/>
        <a:lstStyle/>
        <a:p>
          <a:endParaRPr lang="hu-HU"/>
        </a:p>
      </dgm:t>
    </dgm:pt>
    <dgm:pt modelId="{48D86249-9301-421D-B0D6-F1C78DC86B1A}">
      <dgm:prSet phldrT="[Text]" custT="1">
        <dgm:style>
          <a:lnRef idx="0">
            <a:scrgbClr r="0" g="0" b="0"/>
          </a:lnRef>
          <a:fillRef idx="0">
            <a:scrgbClr r="0" g="0" b="0"/>
          </a:fillRef>
          <a:effectRef idx="0">
            <a:scrgbClr r="0" g="0" b="0"/>
          </a:effectRef>
          <a:fontRef idx="minor">
            <a:schemeClr val="lt1"/>
          </a:fontRef>
        </dgm:style>
      </dgm:prSet>
      <dgm:spPr>
        <a:solidFill>
          <a:schemeClr val="accent4">
            <a:alpha val="50000"/>
          </a:schemeClr>
        </a:solidFill>
        <a:ln>
          <a:noFill/>
        </a:ln>
      </dgm:spPr>
      <dgm:t>
        <a:bodyPr/>
        <a:lstStyle/>
        <a:p>
          <a:r>
            <a:rPr lang="en-GB" sz="2800"/>
            <a:t>felületaktív anyag</a:t>
          </a:r>
          <a:br>
            <a:rPr lang="en-GB" sz="2800"/>
          </a:br>
          <a:r>
            <a:rPr lang="en-GB" sz="2800"/>
            <a:t>(surface active agent)</a:t>
          </a:r>
          <a:endParaRPr lang="hu-HU" sz="2800"/>
        </a:p>
      </dgm:t>
    </dgm:pt>
    <dgm:pt modelId="{EDC1F8B7-AB71-45D3-9A2D-249042155202}" type="parTrans" cxnId="{D1A2FB3E-160E-497C-9057-70D4AAB73FE0}">
      <dgm:prSet/>
      <dgm:spPr/>
      <dgm:t>
        <a:bodyPr/>
        <a:lstStyle/>
        <a:p>
          <a:endParaRPr lang="hu-HU"/>
        </a:p>
      </dgm:t>
    </dgm:pt>
    <dgm:pt modelId="{93247ED5-5500-465E-AC27-DA042BE6971A}" type="sibTrans" cxnId="{D1A2FB3E-160E-497C-9057-70D4AAB73FE0}">
      <dgm:prSet/>
      <dgm:spPr/>
      <dgm:t>
        <a:bodyPr/>
        <a:lstStyle/>
        <a:p>
          <a:endParaRPr lang="hu-HU"/>
        </a:p>
      </dgm:t>
    </dgm:pt>
    <dgm:pt modelId="{68F981F2-F466-459D-8F13-DE241AF594EC}">
      <dgm:prSet phldrT="[Text]" custT="1">
        <dgm:style>
          <a:lnRef idx="0">
            <a:scrgbClr r="0" g="0" b="0"/>
          </a:lnRef>
          <a:fillRef idx="0">
            <a:scrgbClr r="0" g="0" b="0"/>
          </a:fillRef>
          <a:effectRef idx="0">
            <a:scrgbClr r="0" g="0" b="0"/>
          </a:effectRef>
          <a:fontRef idx="minor">
            <a:schemeClr val="lt1"/>
          </a:fontRef>
        </dgm:style>
      </dgm:prSet>
      <dgm:spPr>
        <a:solidFill>
          <a:schemeClr val="accent4">
            <a:alpha val="50000"/>
          </a:schemeClr>
        </a:solidFill>
        <a:ln>
          <a:noFill/>
        </a:ln>
      </dgm:spPr>
      <dgm:t>
        <a:bodyPr/>
        <a:lstStyle/>
        <a:p>
          <a:r>
            <a:rPr lang="en-GB" sz="2800"/>
            <a:t>surfactant</a:t>
          </a:r>
          <a:endParaRPr lang="hu-HU" sz="2800"/>
        </a:p>
      </dgm:t>
    </dgm:pt>
    <dgm:pt modelId="{1FE0E2AC-5DF6-4026-A314-E84D7D5257EE}" type="parTrans" cxnId="{B522D91D-F5C4-46E7-B149-423EFB718E2E}">
      <dgm:prSet>
        <dgm:style>
          <a:lnRef idx="3">
            <a:schemeClr val="accent3"/>
          </a:lnRef>
          <a:fillRef idx="0">
            <a:schemeClr val="accent3"/>
          </a:fillRef>
          <a:effectRef idx="2">
            <a:schemeClr val="accent3"/>
          </a:effectRef>
          <a:fontRef idx="minor">
            <a:schemeClr val="tx1"/>
          </a:fontRef>
        </dgm:style>
      </dgm:prSet>
      <dgm:spPr/>
      <dgm:t>
        <a:bodyPr/>
        <a:lstStyle/>
        <a:p>
          <a:endParaRPr lang="hu-HU"/>
        </a:p>
      </dgm:t>
    </dgm:pt>
    <dgm:pt modelId="{3A2C3B22-3164-4B84-9097-41C0783090E7}" type="sibTrans" cxnId="{B522D91D-F5C4-46E7-B149-423EFB718E2E}">
      <dgm:prSet/>
      <dgm:spPr/>
      <dgm:t>
        <a:bodyPr/>
        <a:lstStyle/>
        <a:p>
          <a:endParaRPr lang="hu-HU"/>
        </a:p>
      </dgm:t>
    </dgm:pt>
    <dgm:pt modelId="{03AF34A2-71EC-4054-8BD7-145A02FD311C}">
      <dgm:prSet phldrT="[Text]" custT="1">
        <dgm:style>
          <a:lnRef idx="0">
            <a:scrgbClr r="0" g="0" b="0"/>
          </a:lnRef>
          <a:fillRef idx="0">
            <a:scrgbClr r="0" g="0" b="0"/>
          </a:fillRef>
          <a:effectRef idx="0">
            <a:scrgbClr r="0" g="0" b="0"/>
          </a:effectRef>
          <a:fontRef idx="minor">
            <a:schemeClr val="lt1"/>
          </a:fontRef>
        </dgm:style>
      </dgm:prSet>
      <dgm:spPr>
        <a:solidFill>
          <a:schemeClr val="accent4">
            <a:alpha val="50000"/>
          </a:schemeClr>
        </a:solidFill>
        <a:ln>
          <a:noFill/>
        </a:ln>
      </dgm:spPr>
      <dgm:t>
        <a:bodyPr/>
        <a:lstStyle/>
        <a:p>
          <a:r>
            <a:rPr lang="en-GB" sz="2800"/>
            <a:t>tenzid</a:t>
          </a:r>
          <a:endParaRPr lang="hu-HU" sz="2800"/>
        </a:p>
      </dgm:t>
    </dgm:pt>
    <dgm:pt modelId="{D48A1DC8-35F5-433B-A8D3-962CB3E60A55}" type="parTrans" cxnId="{B6178328-E264-4ACF-8971-DF10DE4567E5}">
      <dgm:prSet>
        <dgm:style>
          <a:lnRef idx="3">
            <a:schemeClr val="accent3"/>
          </a:lnRef>
          <a:fillRef idx="0">
            <a:schemeClr val="accent3"/>
          </a:fillRef>
          <a:effectRef idx="2">
            <a:schemeClr val="accent3"/>
          </a:effectRef>
          <a:fontRef idx="minor">
            <a:schemeClr val="tx1"/>
          </a:fontRef>
        </dgm:style>
      </dgm:prSet>
      <dgm:spPr/>
      <dgm:t>
        <a:bodyPr/>
        <a:lstStyle/>
        <a:p>
          <a:endParaRPr lang="hu-HU"/>
        </a:p>
      </dgm:t>
    </dgm:pt>
    <dgm:pt modelId="{D5597182-38E0-4C80-B36B-A55A4316B6E0}" type="sibTrans" cxnId="{B6178328-E264-4ACF-8971-DF10DE4567E5}">
      <dgm:prSet/>
      <dgm:spPr/>
      <dgm:t>
        <a:bodyPr/>
        <a:lstStyle/>
        <a:p>
          <a:endParaRPr lang="hu-HU"/>
        </a:p>
      </dgm:t>
    </dgm:pt>
    <dgm:pt modelId="{A082B73C-68B2-4659-AA5B-5F86E7E513C8}" type="pres">
      <dgm:prSet presAssocID="{20C74759-BC12-4910-9D00-1DADC17EB961}" presName="hierChild1" presStyleCnt="0">
        <dgm:presLayoutVars>
          <dgm:orgChart val="1"/>
          <dgm:chPref val="1"/>
          <dgm:dir/>
          <dgm:animOne val="branch"/>
          <dgm:animLvl val="lvl"/>
          <dgm:resizeHandles/>
        </dgm:presLayoutVars>
      </dgm:prSet>
      <dgm:spPr/>
    </dgm:pt>
    <dgm:pt modelId="{151F2506-0408-45A4-A27D-C2DD88F8F371}" type="pres">
      <dgm:prSet presAssocID="{48D86249-9301-421D-B0D6-F1C78DC86B1A}" presName="hierRoot1" presStyleCnt="0">
        <dgm:presLayoutVars>
          <dgm:hierBranch val="init"/>
        </dgm:presLayoutVars>
      </dgm:prSet>
      <dgm:spPr/>
    </dgm:pt>
    <dgm:pt modelId="{F7F162B2-7AF6-4EE1-A36D-407C314988D4}" type="pres">
      <dgm:prSet presAssocID="{48D86249-9301-421D-B0D6-F1C78DC86B1A}" presName="rootComposite1" presStyleCnt="0"/>
      <dgm:spPr/>
    </dgm:pt>
    <dgm:pt modelId="{338A1294-0B6B-462E-AB0E-12D78C7D8DBA}" type="pres">
      <dgm:prSet presAssocID="{48D86249-9301-421D-B0D6-F1C78DC86B1A}" presName="rootText1" presStyleLbl="node0" presStyleIdx="0" presStyleCnt="1" custScaleX="124710" custScaleY="170881">
        <dgm:presLayoutVars>
          <dgm:chPref val="3"/>
        </dgm:presLayoutVars>
      </dgm:prSet>
      <dgm:spPr/>
    </dgm:pt>
    <dgm:pt modelId="{45C863E6-214E-4CCB-BA41-D68D9E24A425}" type="pres">
      <dgm:prSet presAssocID="{48D86249-9301-421D-B0D6-F1C78DC86B1A}" presName="rootConnector1" presStyleLbl="node1" presStyleIdx="0" presStyleCnt="0"/>
      <dgm:spPr/>
    </dgm:pt>
    <dgm:pt modelId="{36B34EBB-A05B-44A1-992E-5B7D02E1A4B0}" type="pres">
      <dgm:prSet presAssocID="{48D86249-9301-421D-B0D6-F1C78DC86B1A}" presName="hierChild2" presStyleCnt="0"/>
      <dgm:spPr/>
    </dgm:pt>
    <dgm:pt modelId="{74C17E52-DCE0-418E-8535-2649C487748C}" type="pres">
      <dgm:prSet presAssocID="{24FCC6B4-AE84-4294-A021-C138F3D43DCD}" presName="Name64" presStyleLbl="parChTrans1D2" presStyleIdx="0" presStyleCnt="2"/>
      <dgm:spPr/>
    </dgm:pt>
    <dgm:pt modelId="{BA24BD51-632A-4034-9A15-63CBF07B7B56}" type="pres">
      <dgm:prSet presAssocID="{E93DCB41-175B-4CCE-B100-6B5DD0D73728}" presName="hierRoot2" presStyleCnt="0">
        <dgm:presLayoutVars>
          <dgm:hierBranch val="init"/>
        </dgm:presLayoutVars>
      </dgm:prSet>
      <dgm:spPr/>
    </dgm:pt>
    <dgm:pt modelId="{3945B8E9-62C8-4EA8-A284-49C8079C1ACC}" type="pres">
      <dgm:prSet presAssocID="{E93DCB41-175B-4CCE-B100-6B5DD0D73728}" presName="rootComposite" presStyleCnt="0"/>
      <dgm:spPr/>
    </dgm:pt>
    <dgm:pt modelId="{BCDAD9DD-EB85-44A6-B94D-24E1B70F4482}" type="pres">
      <dgm:prSet presAssocID="{E93DCB41-175B-4CCE-B100-6B5DD0D73728}" presName="rootText" presStyleLbl="node2" presStyleIdx="0" presStyleCnt="2">
        <dgm:presLayoutVars>
          <dgm:chPref val="3"/>
        </dgm:presLayoutVars>
      </dgm:prSet>
      <dgm:spPr/>
    </dgm:pt>
    <dgm:pt modelId="{22E1F313-CC8C-4DC9-9026-FE0CA135EC8F}" type="pres">
      <dgm:prSet presAssocID="{E93DCB41-175B-4CCE-B100-6B5DD0D73728}" presName="rootConnector" presStyleLbl="node2" presStyleIdx="0" presStyleCnt="2"/>
      <dgm:spPr/>
    </dgm:pt>
    <dgm:pt modelId="{B1D2C7A4-BF64-4E8A-B529-7E0AB2E8D9D8}" type="pres">
      <dgm:prSet presAssocID="{E93DCB41-175B-4CCE-B100-6B5DD0D73728}" presName="hierChild4" presStyleCnt="0"/>
      <dgm:spPr/>
    </dgm:pt>
    <dgm:pt modelId="{906FC6D9-23E8-4B40-B17D-DE91351213B4}" type="pres">
      <dgm:prSet presAssocID="{1FE0E2AC-5DF6-4026-A314-E84D7D5257EE}" presName="Name64" presStyleLbl="parChTrans1D3" presStyleIdx="0" presStyleCnt="2"/>
      <dgm:spPr/>
    </dgm:pt>
    <dgm:pt modelId="{805827B3-7426-406D-94C0-A4FB97AC44A6}" type="pres">
      <dgm:prSet presAssocID="{68F981F2-F466-459D-8F13-DE241AF594EC}" presName="hierRoot2" presStyleCnt="0">
        <dgm:presLayoutVars>
          <dgm:hierBranch val="init"/>
        </dgm:presLayoutVars>
      </dgm:prSet>
      <dgm:spPr/>
    </dgm:pt>
    <dgm:pt modelId="{B5E2E1F9-DA11-4E8B-8C33-1701C39789C3}" type="pres">
      <dgm:prSet presAssocID="{68F981F2-F466-459D-8F13-DE241AF594EC}" presName="rootComposite" presStyleCnt="0"/>
      <dgm:spPr/>
    </dgm:pt>
    <dgm:pt modelId="{BCE05B13-A3C6-409B-B6DE-114664B9F537}" type="pres">
      <dgm:prSet presAssocID="{68F981F2-F466-459D-8F13-DE241AF594EC}" presName="rootText" presStyleLbl="node3" presStyleIdx="0" presStyleCnt="2">
        <dgm:presLayoutVars>
          <dgm:chPref val="3"/>
        </dgm:presLayoutVars>
      </dgm:prSet>
      <dgm:spPr/>
    </dgm:pt>
    <dgm:pt modelId="{28C5E522-4C9F-47C4-A9E2-D703C65A5568}" type="pres">
      <dgm:prSet presAssocID="{68F981F2-F466-459D-8F13-DE241AF594EC}" presName="rootConnector" presStyleLbl="node3" presStyleIdx="0" presStyleCnt="2"/>
      <dgm:spPr/>
    </dgm:pt>
    <dgm:pt modelId="{32355AD1-10E4-4E57-AEAA-8A4AB39F9A2D}" type="pres">
      <dgm:prSet presAssocID="{68F981F2-F466-459D-8F13-DE241AF594EC}" presName="hierChild4" presStyleCnt="0"/>
      <dgm:spPr/>
    </dgm:pt>
    <dgm:pt modelId="{B04B4B39-4C3F-4C9C-8946-6540E09724E1}" type="pres">
      <dgm:prSet presAssocID="{68F981F2-F466-459D-8F13-DE241AF594EC}" presName="hierChild5" presStyleCnt="0"/>
      <dgm:spPr/>
    </dgm:pt>
    <dgm:pt modelId="{F92DF1A1-1128-4FDB-AC87-0C1C5C015009}" type="pres">
      <dgm:prSet presAssocID="{E93DCB41-175B-4CCE-B100-6B5DD0D73728}" presName="hierChild5" presStyleCnt="0"/>
      <dgm:spPr/>
    </dgm:pt>
    <dgm:pt modelId="{468AFC04-F581-474D-BE17-168ACF968ABD}" type="pres">
      <dgm:prSet presAssocID="{81341E06-F81A-455B-A54A-1A75F2428F3D}" presName="Name64" presStyleLbl="parChTrans1D2" presStyleIdx="1" presStyleCnt="2"/>
      <dgm:spPr/>
    </dgm:pt>
    <dgm:pt modelId="{4D0E11A2-EE8F-4EE1-B3E0-A9A5E2D12596}" type="pres">
      <dgm:prSet presAssocID="{76B5FC7D-3CA2-48E3-AD0E-CD0D22B88C20}" presName="hierRoot2" presStyleCnt="0">
        <dgm:presLayoutVars>
          <dgm:hierBranch val="init"/>
        </dgm:presLayoutVars>
      </dgm:prSet>
      <dgm:spPr/>
    </dgm:pt>
    <dgm:pt modelId="{6F982703-A399-45DD-9771-3EF8BC0BA05F}" type="pres">
      <dgm:prSet presAssocID="{76B5FC7D-3CA2-48E3-AD0E-CD0D22B88C20}" presName="rootComposite" presStyleCnt="0"/>
      <dgm:spPr/>
    </dgm:pt>
    <dgm:pt modelId="{4EA36720-444A-4986-BEDD-73C0C7648CED}" type="pres">
      <dgm:prSet presAssocID="{76B5FC7D-3CA2-48E3-AD0E-CD0D22B88C20}" presName="rootText" presStyleLbl="node2" presStyleIdx="1" presStyleCnt="2">
        <dgm:presLayoutVars>
          <dgm:chPref val="3"/>
        </dgm:presLayoutVars>
      </dgm:prSet>
      <dgm:spPr/>
    </dgm:pt>
    <dgm:pt modelId="{E151216E-80EA-4772-86A5-7E773E06D765}" type="pres">
      <dgm:prSet presAssocID="{76B5FC7D-3CA2-48E3-AD0E-CD0D22B88C20}" presName="rootConnector" presStyleLbl="node2" presStyleIdx="1" presStyleCnt="2"/>
      <dgm:spPr/>
    </dgm:pt>
    <dgm:pt modelId="{7A43DC5D-1469-4058-BCDB-876B2C199AD8}" type="pres">
      <dgm:prSet presAssocID="{76B5FC7D-3CA2-48E3-AD0E-CD0D22B88C20}" presName="hierChild4" presStyleCnt="0"/>
      <dgm:spPr/>
    </dgm:pt>
    <dgm:pt modelId="{6B4A44DC-9C92-4AC0-A31D-A3493BBBD085}" type="pres">
      <dgm:prSet presAssocID="{D48A1DC8-35F5-433B-A8D3-962CB3E60A55}" presName="Name64" presStyleLbl="parChTrans1D3" presStyleIdx="1" presStyleCnt="2"/>
      <dgm:spPr/>
    </dgm:pt>
    <dgm:pt modelId="{48DB9B9E-D29E-4C4F-BC5D-C54D76E680D8}" type="pres">
      <dgm:prSet presAssocID="{03AF34A2-71EC-4054-8BD7-145A02FD311C}" presName="hierRoot2" presStyleCnt="0">
        <dgm:presLayoutVars>
          <dgm:hierBranch val="init"/>
        </dgm:presLayoutVars>
      </dgm:prSet>
      <dgm:spPr/>
    </dgm:pt>
    <dgm:pt modelId="{7F230E2D-63A4-4CB0-8CE2-4A3692F9EB02}" type="pres">
      <dgm:prSet presAssocID="{03AF34A2-71EC-4054-8BD7-145A02FD311C}" presName="rootComposite" presStyleCnt="0"/>
      <dgm:spPr/>
    </dgm:pt>
    <dgm:pt modelId="{658C3C38-0E7D-485D-8523-7F1BAAADE8E4}" type="pres">
      <dgm:prSet presAssocID="{03AF34A2-71EC-4054-8BD7-145A02FD311C}" presName="rootText" presStyleLbl="node3" presStyleIdx="1" presStyleCnt="2">
        <dgm:presLayoutVars>
          <dgm:chPref val="3"/>
        </dgm:presLayoutVars>
      </dgm:prSet>
      <dgm:spPr/>
    </dgm:pt>
    <dgm:pt modelId="{53350B49-9AD4-484E-8E6D-FA667B395532}" type="pres">
      <dgm:prSet presAssocID="{03AF34A2-71EC-4054-8BD7-145A02FD311C}" presName="rootConnector" presStyleLbl="node3" presStyleIdx="1" presStyleCnt="2"/>
      <dgm:spPr/>
    </dgm:pt>
    <dgm:pt modelId="{58FBD509-9FB9-4995-8466-EB8068E450B9}" type="pres">
      <dgm:prSet presAssocID="{03AF34A2-71EC-4054-8BD7-145A02FD311C}" presName="hierChild4" presStyleCnt="0"/>
      <dgm:spPr/>
    </dgm:pt>
    <dgm:pt modelId="{BBAC01BA-E5C4-4558-85A7-DFA2208BE8BC}" type="pres">
      <dgm:prSet presAssocID="{03AF34A2-71EC-4054-8BD7-145A02FD311C}" presName="hierChild5" presStyleCnt="0"/>
      <dgm:spPr/>
    </dgm:pt>
    <dgm:pt modelId="{8E8B27B1-1BCC-4452-9849-827C64AD38BF}" type="pres">
      <dgm:prSet presAssocID="{76B5FC7D-3CA2-48E3-AD0E-CD0D22B88C20}" presName="hierChild5" presStyleCnt="0"/>
      <dgm:spPr/>
    </dgm:pt>
    <dgm:pt modelId="{20C19E6F-3888-4B68-8839-D289531FF3FA}" type="pres">
      <dgm:prSet presAssocID="{48D86249-9301-421D-B0D6-F1C78DC86B1A}" presName="hierChild3" presStyleCnt="0"/>
      <dgm:spPr/>
    </dgm:pt>
  </dgm:ptLst>
  <dgm:cxnLst>
    <dgm:cxn modelId="{4AFDCF02-CB5F-4069-91D6-B09CCEB2510D}" type="presOf" srcId="{D48A1DC8-35F5-433B-A8D3-962CB3E60A55}" destId="{6B4A44DC-9C92-4AC0-A31D-A3493BBBD085}" srcOrd="0" destOrd="0" presId="urn:microsoft.com/office/officeart/2009/3/layout/HorizontalOrganizationChart"/>
    <dgm:cxn modelId="{6391120F-B9BF-45CE-B5E4-92782E924C3B}" type="presOf" srcId="{03AF34A2-71EC-4054-8BD7-145A02FD311C}" destId="{658C3C38-0E7D-485D-8523-7F1BAAADE8E4}" srcOrd="0" destOrd="0" presId="urn:microsoft.com/office/officeart/2009/3/layout/HorizontalOrganizationChart"/>
    <dgm:cxn modelId="{EBA4EF18-93C0-492C-BD6C-CBA84E5FA6A7}" srcId="{48D86249-9301-421D-B0D6-F1C78DC86B1A}" destId="{E93DCB41-175B-4CCE-B100-6B5DD0D73728}" srcOrd="0" destOrd="0" parTransId="{24FCC6B4-AE84-4294-A021-C138F3D43DCD}" sibTransId="{EE10A275-0E50-48AD-AEDD-A86DF4D23DEA}"/>
    <dgm:cxn modelId="{B522D91D-F5C4-46E7-B149-423EFB718E2E}" srcId="{E93DCB41-175B-4CCE-B100-6B5DD0D73728}" destId="{68F981F2-F466-459D-8F13-DE241AF594EC}" srcOrd="0" destOrd="0" parTransId="{1FE0E2AC-5DF6-4026-A314-E84D7D5257EE}" sibTransId="{3A2C3B22-3164-4B84-9097-41C0783090E7}"/>
    <dgm:cxn modelId="{B6178328-E264-4ACF-8971-DF10DE4567E5}" srcId="{76B5FC7D-3CA2-48E3-AD0E-CD0D22B88C20}" destId="{03AF34A2-71EC-4054-8BD7-145A02FD311C}" srcOrd="0" destOrd="0" parTransId="{D48A1DC8-35F5-433B-A8D3-962CB3E60A55}" sibTransId="{D5597182-38E0-4C80-B36B-A55A4316B6E0}"/>
    <dgm:cxn modelId="{6826152E-2BC4-4DAE-B1C0-CCFDC1063A2C}" type="presOf" srcId="{48D86249-9301-421D-B0D6-F1C78DC86B1A}" destId="{45C863E6-214E-4CCB-BA41-D68D9E24A425}" srcOrd="1" destOrd="0" presId="urn:microsoft.com/office/officeart/2009/3/layout/HorizontalOrganizationChart"/>
    <dgm:cxn modelId="{FE1E3F32-B72B-45FA-B479-35A4B0AC7BC7}" type="presOf" srcId="{20C74759-BC12-4910-9D00-1DADC17EB961}" destId="{A082B73C-68B2-4659-AA5B-5F86E7E513C8}" srcOrd="0" destOrd="0" presId="urn:microsoft.com/office/officeart/2009/3/layout/HorizontalOrganizationChart"/>
    <dgm:cxn modelId="{4B51E035-7BAB-4CFF-A797-D3F9AB9A5FB9}" type="presOf" srcId="{48D86249-9301-421D-B0D6-F1C78DC86B1A}" destId="{338A1294-0B6B-462E-AB0E-12D78C7D8DBA}" srcOrd="0" destOrd="0" presId="urn:microsoft.com/office/officeart/2009/3/layout/HorizontalOrganizationChart"/>
    <dgm:cxn modelId="{D1A2FB3E-160E-497C-9057-70D4AAB73FE0}" srcId="{20C74759-BC12-4910-9D00-1DADC17EB961}" destId="{48D86249-9301-421D-B0D6-F1C78DC86B1A}" srcOrd="0" destOrd="0" parTransId="{EDC1F8B7-AB71-45D3-9A2D-249042155202}" sibTransId="{93247ED5-5500-465E-AC27-DA042BE6971A}"/>
    <dgm:cxn modelId="{CBBBF764-7575-4C12-B59A-BD9CBF5EAC79}" type="presOf" srcId="{68F981F2-F466-459D-8F13-DE241AF594EC}" destId="{28C5E522-4C9F-47C4-A9E2-D703C65A5568}" srcOrd="1" destOrd="0" presId="urn:microsoft.com/office/officeart/2009/3/layout/HorizontalOrganizationChart"/>
    <dgm:cxn modelId="{619A1058-8692-4005-90F5-0118282D564F}" type="presOf" srcId="{76B5FC7D-3CA2-48E3-AD0E-CD0D22B88C20}" destId="{4EA36720-444A-4986-BEDD-73C0C7648CED}" srcOrd="0" destOrd="0" presId="urn:microsoft.com/office/officeart/2009/3/layout/HorizontalOrganizationChart"/>
    <dgm:cxn modelId="{9B69289B-3BCF-4B33-8799-2718AB5D547A}" type="presOf" srcId="{1FE0E2AC-5DF6-4026-A314-E84D7D5257EE}" destId="{906FC6D9-23E8-4B40-B17D-DE91351213B4}" srcOrd="0" destOrd="0" presId="urn:microsoft.com/office/officeart/2009/3/layout/HorizontalOrganizationChart"/>
    <dgm:cxn modelId="{B46EE79E-9548-4A91-AA07-34FCBDBBD3F2}" type="presOf" srcId="{81341E06-F81A-455B-A54A-1A75F2428F3D}" destId="{468AFC04-F581-474D-BE17-168ACF968ABD}" srcOrd="0" destOrd="0" presId="urn:microsoft.com/office/officeart/2009/3/layout/HorizontalOrganizationChart"/>
    <dgm:cxn modelId="{9E01439F-957C-421C-A19F-6377D1034186}" type="presOf" srcId="{68F981F2-F466-459D-8F13-DE241AF594EC}" destId="{BCE05B13-A3C6-409B-B6DE-114664B9F537}" srcOrd="0" destOrd="0" presId="urn:microsoft.com/office/officeart/2009/3/layout/HorizontalOrganizationChart"/>
    <dgm:cxn modelId="{59A5CBB0-09BF-4C0F-ACDF-E268F186250D}" type="presOf" srcId="{24FCC6B4-AE84-4294-A021-C138F3D43DCD}" destId="{74C17E52-DCE0-418E-8535-2649C487748C}" srcOrd="0" destOrd="0" presId="urn:microsoft.com/office/officeart/2009/3/layout/HorizontalOrganizationChart"/>
    <dgm:cxn modelId="{E0E5B6B8-019C-4DFD-AFE3-A9D43A729AA9}" type="presOf" srcId="{03AF34A2-71EC-4054-8BD7-145A02FD311C}" destId="{53350B49-9AD4-484E-8E6D-FA667B395532}" srcOrd="1" destOrd="0" presId="urn:microsoft.com/office/officeart/2009/3/layout/HorizontalOrganizationChart"/>
    <dgm:cxn modelId="{11E0E1C7-594D-466A-9D7E-7D115C246094}" type="presOf" srcId="{E93DCB41-175B-4CCE-B100-6B5DD0D73728}" destId="{22E1F313-CC8C-4DC9-9026-FE0CA135EC8F}" srcOrd="1" destOrd="0" presId="urn:microsoft.com/office/officeart/2009/3/layout/HorizontalOrganizationChart"/>
    <dgm:cxn modelId="{C800C3CC-80AD-433F-AB84-73518D1B8B82}" type="presOf" srcId="{76B5FC7D-3CA2-48E3-AD0E-CD0D22B88C20}" destId="{E151216E-80EA-4772-86A5-7E773E06D765}" srcOrd="1" destOrd="0" presId="urn:microsoft.com/office/officeart/2009/3/layout/HorizontalOrganizationChart"/>
    <dgm:cxn modelId="{AF7E5BD2-BF7B-45D2-95B6-A926887D0899}" srcId="{48D86249-9301-421D-B0D6-F1C78DC86B1A}" destId="{76B5FC7D-3CA2-48E3-AD0E-CD0D22B88C20}" srcOrd="1" destOrd="0" parTransId="{81341E06-F81A-455B-A54A-1A75F2428F3D}" sibTransId="{16982307-D73F-4F87-A3B5-2DD8A764DB60}"/>
    <dgm:cxn modelId="{D6C176E4-003C-4953-BBC0-C7F52C6F5024}" type="presOf" srcId="{E93DCB41-175B-4CCE-B100-6B5DD0D73728}" destId="{BCDAD9DD-EB85-44A6-B94D-24E1B70F4482}" srcOrd="0" destOrd="0" presId="urn:microsoft.com/office/officeart/2009/3/layout/HorizontalOrganizationChart"/>
    <dgm:cxn modelId="{29245F2D-E265-4377-8949-FE1BD610A810}" type="presParOf" srcId="{A082B73C-68B2-4659-AA5B-5F86E7E513C8}" destId="{151F2506-0408-45A4-A27D-C2DD88F8F371}" srcOrd="0" destOrd="0" presId="urn:microsoft.com/office/officeart/2009/3/layout/HorizontalOrganizationChart"/>
    <dgm:cxn modelId="{05E904DF-82E9-48B2-9F36-5B9AA5742E6A}" type="presParOf" srcId="{151F2506-0408-45A4-A27D-C2DD88F8F371}" destId="{F7F162B2-7AF6-4EE1-A36D-407C314988D4}" srcOrd="0" destOrd="0" presId="urn:microsoft.com/office/officeart/2009/3/layout/HorizontalOrganizationChart"/>
    <dgm:cxn modelId="{B2CBDBBE-1493-49EA-A103-D3030344F6AF}" type="presParOf" srcId="{F7F162B2-7AF6-4EE1-A36D-407C314988D4}" destId="{338A1294-0B6B-462E-AB0E-12D78C7D8DBA}" srcOrd="0" destOrd="0" presId="urn:microsoft.com/office/officeart/2009/3/layout/HorizontalOrganizationChart"/>
    <dgm:cxn modelId="{FE16A2C3-2BDC-421E-B749-6CB21AF6F2EA}" type="presParOf" srcId="{F7F162B2-7AF6-4EE1-A36D-407C314988D4}" destId="{45C863E6-214E-4CCB-BA41-D68D9E24A425}" srcOrd="1" destOrd="0" presId="urn:microsoft.com/office/officeart/2009/3/layout/HorizontalOrganizationChart"/>
    <dgm:cxn modelId="{CF0969F5-C6F0-4A3D-A4D2-299BD2CCE17B}" type="presParOf" srcId="{151F2506-0408-45A4-A27D-C2DD88F8F371}" destId="{36B34EBB-A05B-44A1-992E-5B7D02E1A4B0}" srcOrd="1" destOrd="0" presId="urn:microsoft.com/office/officeart/2009/3/layout/HorizontalOrganizationChart"/>
    <dgm:cxn modelId="{5F82FEAF-47A1-4D08-9067-922A3D283164}" type="presParOf" srcId="{36B34EBB-A05B-44A1-992E-5B7D02E1A4B0}" destId="{74C17E52-DCE0-418E-8535-2649C487748C}" srcOrd="0" destOrd="0" presId="urn:microsoft.com/office/officeart/2009/3/layout/HorizontalOrganizationChart"/>
    <dgm:cxn modelId="{8935B435-7C4F-4061-97D2-90C73CBAB41F}" type="presParOf" srcId="{36B34EBB-A05B-44A1-992E-5B7D02E1A4B0}" destId="{BA24BD51-632A-4034-9A15-63CBF07B7B56}" srcOrd="1" destOrd="0" presId="urn:microsoft.com/office/officeart/2009/3/layout/HorizontalOrganizationChart"/>
    <dgm:cxn modelId="{A170AA4B-1364-442D-8B06-DCA6489F21BC}" type="presParOf" srcId="{BA24BD51-632A-4034-9A15-63CBF07B7B56}" destId="{3945B8E9-62C8-4EA8-A284-49C8079C1ACC}" srcOrd="0" destOrd="0" presId="urn:microsoft.com/office/officeart/2009/3/layout/HorizontalOrganizationChart"/>
    <dgm:cxn modelId="{CD9671E1-DE4E-4BCB-8424-B3F117E7AA7D}" type="presParOf" srcId="{3945B8E9-62C8-4EA8-A284-49C8079C1ACC}" destId="{BCDAD9DD-EB85-44A6-B94D-24E1B70F4482}" srcOrd="0" destOrd="0" presId="urn:microsoft.com/office/officeart/2009/3/layout/HorizontalOrganizationChart"/>
    <dgm:cxn modelId="{5DE51B86-1BCC-446A-A9D6-870FD9D939C4}" type="presParOf" srcId="{3945B8E9-62C8-4EA8-A284-49C8079C1ACC}" destId="{22E1F313-CC8C-4DC9-9026-FE0CA135EC8F}" srcOrd="1" destOrd="0" presId="urn:microsoft.com/office/officeart/2009/3/layout/HorizontalOrganizationChart"/>
    <dgm:cxn modelId="{25AA7992-6778-41BE-B7DD-7EC4A0C5D75C}" type="presParOf" srcId="{BA24BD51-632A-4034-9A15-63CBF07B7B56}" destId="{B1D2C7A4-BF64-4E8A-B529-7E0AB2E8D9D8}" srcOrd="1" destOrd="0" presId="urn:microsoft.com/office/officeart/2009/3/layout/HorizontalOrganizationChart"/>
    <dgm:cxn modelId="{1805843B-9A18-4DED-BEC3-D625C657CDE3}" type="presParOf" srcId="{B1D2C7A4-BF64-4E8A-B529-7E0AB2E8D9D8}" destId="{906FC6D9-23E8-4B40-B17D-DE91351213B4}" srcOrd="0" destOrd="0" presId="urn:microsoft.com/office/officeart/2009/3/layout/HorizontalOrganizationChart"/>
    <dgm:cxn modelId="{43BEEF05-D76D-45C2-BA2D-94D41212A5C7}" type="presParOf" srcId="{B1D2C7A4-BF64-4E8A-B529-7E0AB2E8D9D8}" destId="{805827B3-7426-406D-94C0-A4FB97AC44A6}" srcOrd="1" destOrd="0" presId="urn:microsoft.com/office/officeart/2009/3/layout/HorizontalOrganizationChart"/>
    <dgm:cxn modelId="{C85D06CE-5956-4CA8-9BB9-EFCFCCD0F8BE}" type="presParOf" srcId="{805827B3-7426-406D-94C0-A4FB97AC44A6}" destId="{B5E2E1F9-DA11-4E8B-8C33-1701C39789C3}" srcOrd="0" destOrd="0" presId="urn:microsoft.com/office/officeart/2009/3/layout/HorizontalOrganizationChart"/>
    <dgm:cxn modelId="{14A7D404-32CF-47DB-BA0B-92992380D0B5}" type="presParOf" srcId="{B5E2E1F9-DA11-4E8B-8C33-1701C39789C3}" destId="{BCE05B13-A3C6-409B-B6DE-114664B9F537}" srcOrd="0" destOrd="0" presId="urn:microsoft.com/office/officeart/2009/3/layout/HorizontalOrganizationChart"/>
    <dgm:cxn modelId="{DD8B2EFD-AD2E-400B-8582-547C85DC3A88}" type="presParOf" srcId="{B5E2E1F9-DA11-4E8B-8C33-1701C39789C3}" destId="{28C5E522-4C9F-47C4-A9E2-D703C65A5568}" srcOrd="1" destOrd="0" presId="urn:microsoft.com/office/officeart/2009/3/layout/HorizontalOrganizationChart"/>
    <dgm:cxn modelId="{A22334AD-4D84-45FD-9FFC-3F67FCC8F0C3}" type="presParOf" srcId="{805827B3-7426-406D-94C0-A4FB97AC44A6}" destId="{32355AD1-10E4-4E57-AEAA-8A4AB39F9A2D}" srcOrd="1" destOrd="0" presId="urn:microsoft.com/office/officeart/2009/3/layout/HorizontalOrganizationChart"/>
    <dgm:cxn modelId="{8BE4563E-2A0C-4143-9BA7-2541ACBD3A62}" type="presParOf" srcId="{805827B3-7426-406D-94C0-A4FB97AC44A6}" destId="{B04B4B39-4C3F-4C9C-8946-6540E09724E1}" srcOrd="2" destOrd="0" presId="urn:microsoft.com/office/officeart/2009/3/layout/HorizontalOrganizationChart"/>
    <dgm:cxn modelId="{9A3CE64E-E577-471E-94FD-F9FB78CBAF03}" type="presParOf" srcId="{BA24BD51-632A-4034-9A15-63CBF07B7B56}" destId="{F92DF1A1-1128-4FDB-AC87-0C1C5C015009}" srcOrd="2" destOrd="0" presId="urn:microsoft.com/office/officeart/2009/3/layout/HorizontalOrganizationChart"/>
    <dgm:cxn modelId="{E91ACD80-6CA5-468C-BA4E-D2121B1645DD}" type="presParOf" srcId="{36B34EBB-A05B-44A1-992E-5B7D02E1A4B0}" destId="{468AFC04-F581-474D-BE17-168ACF968ABD}" srcOrd="2" destOrd="0" presId="urn:microsoft.com/office/officeart/2009/3/layout/HorizontalOrganizationChart"/>
    <dgm:cxn modelId="{1328F1B1-79CE-42B6-8AD9-2CC9C5888496}" type="presParOf" srcId="{36B34EBB-A05B-44A1-992E-5B7D02E1A4B0}" destId="{4D0E11A2-EE8F-4EE1-B3E0-A9A5E2D12596}" srcOrd="3" destOrd="0" presId="urn:microsoft.com/office/officeart/2009/3/layout/HorizontalOrganizationChart"/>
    <dgm:cxn modelId="{94E6A958-1E91-49FA-A267-253B2BD4700D}" type="presParOf" srcId="{4D0E11A2-EE8F-4EE1-B3E0-A9A5E2D12596}" destId="{6F982703-A399-45DD-9771-3EF8BC0BA05F}" srcOrd="0" destOrd="0" presId="urn:microsoft.com/office/officeart/2009/3/layout/HorizontalOrganizationChart"/>
    <dgm:cxn modelId="{9F28809C-07A5-4E58-B82C-D5707C7FB63B}" type="presParOf" srcId="{6F982703-A399-45DD-9771-3EF8BC0BA05F}" destId="{4EA36720-444A-4986-BEDD-73C0C7648CED}" srcOrd="0" destOrd="0" presId="urn:microsoft.com/office/officeart/2009/3/layout/HorizontalOrganizationChart"/>
    <dgm:cxn modelId="{9624365C-1C0D-4242-A3E6-4D6B5DC81CF1}" type="presParOf" srcId="{6F982703-A399-45DD-9771-3EF8BC0BA05F}" destId="{E151216E-80EA-4772-86A5-7E773E06D765}" srcOrd="1" destOrd="0" presId="urn:microsoft.com/office/officeart/2009/3/layout/HorizontalOrganizationChart"/>
    <dgm:cxn modelId="{84AA1B03-0FC0-43A4-BB54-F584388E118B}" type="presParOf" srcId="{4D0E11A2-EE8F-4EE1-B3E0-A9A5E2D12596}" destId="{7A43DC5D-1469-4058-BCDB-876B2C199AD8}" srcOrd="1" destOrd="0" presId="urn:microsoft.com/office/officeart/2009/3/layout/HorizontalOrganizationChart"/>
    <dgm:cxn modelId="{03EF8022-12F7-4AA7-9708-F8D9FE0D220C}" type="presParOf" srcId="{7A43DC5D-1469-4058-BCDB-876B2C199AD8}" destId="{6B4A44DC-9C92-4AC0-A31D-A3493BBBD085}" srcOrd="0" destOrd="0" presId="urn:microsoft.com/office/officeart/2009/3/layout/HorizontalOrganizationChart"/>
    <dgm:cxn modelId="{AAB6941F-AAD5-40F4-9778-BA4E016B617C}" type="presParOf" srcId="{7A43DC5D-1469-4058-BCDB-876B2C199AD8}" destId="{48DB9B9E-D29E-4C4F-BC5D-C54D76E680D8}" srcOrd="1" destOrd="0" presId="urn:microsoft.com/office/officeart/2009/3/layout/HorizontalOrganizationChart"/>
    <dgm:cxn modelId="{FE8795F8-04FC-4651-8FD2-2BCDB44FD56F}" type="presParOf" srcId="{48DB9B9E-D29E-4C4F-BC5D-C54D76E680D8}" destId="{7F230E2D-63A4-4CB0-8CE2-4A3692F9EB02}" srcOrd="0" destOrd="0" presId="urn:microsoft.com/office/officeart/2009/3/layout/HorizontalOrganizationChart"/>
    <dgm:cxn modelId="{D2C871CC-B184-4F78-BD09-FB4546A4CC70}" type="presParOf" srcId="{7F230E2D-63A4-4CB0-8CE2-4A3692F9EB02}" destId="{658C3C38-0E7D-485D-8523-7F1BAAADE8E4}" srcOrd="0" destOrd="0" presId="urn:microsoft.com/office/officeart/2009/3/layout/HorizontalOrganizationChart"/>
    <dgm:cxn modelId="{71B1DA5E-2AE1-4361-A1B3-911F19A8169E}" type="presParOf" srcId="{7F230E2D-63A4-4CB0-8CE2-4A3692F9EB02}" destId="{53350B49-9AD4-484E-8E6D-FA667B395532}" srcOrd="1" destOrd="0" presId="urn:microsoft.com/office/officeart/2009/3/layout/HorizontalOrganizationChart"/>
    <dgm:cxn modelId="{F38C2F35-28D2-4259-A91B-9D28753541D2}" type="presParOf" srcId="{48DB9B9E-D29E-4C4F-BC5D-C54D76E680D8}" destId="{58FBD509-9FB9-4995-8466-EB8068E450B9}" srcOrd="1" destOrd="0" presId="urn:microsoft.com/office/officeart/2009/3/layout/HorizontalOrganizationChart"/>
    <dgm:cxn modelId="{E12B98D7-9CFC-4C23-8610-ECF662071D3F}" type="presParOf" srcId="{48DB9B9E-D29E-4C4F-BC5D-C54D76E680D8}" destId="{BBAC01BA-E5C4-4558-85A7-DFA2208BE8BC}" srcOrd="2" destOrd="0" presId="urn:microsoft.com/office/officeart/2009/3/layout/HorizontalOrganizationChart"/>
    <dgm:cxn modelId="{2C8DED75-8E78-4234-B466-E8093FFA02ED}" type="presParOf" srcId="{4D0E11A2-EE8F-4EE1-B3E0-A9A5E2D12596}" destId="{8E8B27B1-1BCC-4452-9849-827C64AD38BF}" srcOrd="2" destOrd="0" presId="urn:microsoft.com/office/officeart/2009/3/layout/HorizontalOrganizationChart"/>
    <dgm:cxn modelId="{A99C9953-7EA8-4B66-9CB3-0B2F3F6B16BC}" type="presParOf" srcId="{151F2506-0408-45A4-A27D-C2DD88F8F371}" destId="{20C19E6F-3888-4B68-8839-D289531FF3FA}"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7EFAF1-947C-4B24-A56B-F93EF2156070}">
      <dsp:nvSpPr>
        <dsp:cNvPr id="0" name=""/>
        <dsp:cNvSpPr/>
      </dsp:nvSpPr>
      <dsp:spPr>
        <a:xfrm>
          <a:off x="1541625" y="1433779"/>
          <a:ext cx="2578616" cy="2578743"/>
        </a:xfrm>
        <a:prstGeom prst="ellipse">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GB" sz="3600" kern="1200"/>
            <a:t>folyadék kijuttatás</a:t>
          </a:r>
          <a:endParaRPr lang="hu-HU" sz="3600" kern="1200"/>
        </a:p>
      </dsp:txBody>
      <dsp:txXfrm>
        <a:off x="1919255" y="1811427"/>
        <a:ext cx="1823356" cy="1823447"/>
      </dsp:txXfrm>
    </dsp:sp>
    <dsp:sp modelId="{2B494EAA-A2CF-48D0-A682-30A3F7442978}">
      <dsp:nvSpPr>
        <dsp:cNvPr id="0" name=""/>
        <dsp:cNvSpPr/>
      </dsp:nvSpPr>
      <dsp:spPr>
        <a:xfrm>
          <a:off x="211869" y="0"/>
          <a:ext cx="5198064" cy="5418667"/>
        </a:xfrm>
        <a:prstGeom prst="blockArc">
          <a:avLst>
            <a:gd name="adj1" fmla="val 17527788"/>
            <a:gd name="adj2" fmla="val 4119114"/>
            <a:gd name="adj3" fmla="val 5750"/>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sp>
    <dsp:sp modelId="{F7659364-5DD4-452F-AD37-F4CC1898D052}">
      <dsp:nvSpPr>
        <dsp:cNvPr id="0" name=""/>
        <dsp:cNvSpPr/>
      </dsp:nvSpPr>
      <dsp:spPr>
        <a:xfrm>
          <a:off x="4039346" y="456793"/>
          <a:ext cx="1381373" cy="1381760"/>
        </a:xfrm>
        <a:prstGeom prst="ellipse">
          <a:avLst/>
        </a:prstGeom>
        <a:blipFill>
          <a:blip xmlns:r="http://schemas.openxmlformats.org/officeDocument/2006/relationships" r:embed="rId1"/>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1E8FD37-DC03-427F-9748-334D098981A4}">
      <dsp:nvSpPr>
        <dsp:cNvPr id="0" name=""/>
        <dsp:cNvSpPr/>
      </dsp:nvSpPr>
      <dsp:spPr>
        <a:xfrm>
          <a:off x="5525498" y="479010"/>
          <a:ext cx="1849022" cy="1337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l" defTabSz="1289050">
            <a:lnSpc>
              <a:spcPct val="90000"/>
            </a:lnSpc>
            <a:spcBef>
              <a:spcPct val="0"/>
            </a:spcBef>
            <a:spcAft>
              <a:spcPct val="10000"/>
            </a:spcAft>
            <a:buNone/>
          </a:pPr>
          <a:r>
            <a:rPr lang="en-GB" sz="2900" kern="1200"/>
            <a:t>permetezés</a:t>
          </a:r>
          <a:endParaRPr lang="hu-HU" sz="2900" kern="1200"/>
        </a:p>
      </dsp:txBody>
      <dsp:txXfrm>
        <a:off x="5525498" y="479010"/>
        <a:ext cx="1849022" cy="1337327"/>
      </dsp:txXfrm>
    </dsp:sp>
    <dsp:sp modelId="{E8A72BF3-1683-43FC-98CF-397B4DBDCAED}">
      <dsp:nvSpPr>
        <dsp:cNvPr id="0" name=""/>
        <dsp:cNvSpPr/>
      </dsp:nvSpPr>
      <dsp:spPr>
        <a:xfrm>
          <a:off x="4573251" y="2028748"/>
          <a:ext cx="1381373" cy="1381760"/>
        </a:xfrm>
        <a:prstGeom prst="ellipse">
          <a:avLst/>
        </a:prstGeom>
        <a:blipFill>
          <a:blip xmlns:r="http://schemas.openxmlformats.org/officeDocument/2006/relationships" r:embed="rId2"/>
          <a:srcRect/>
          <a:stretch>
            <a:fillRect l="-26000" r="-2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E9055F-DAD7-4B57-9CE2-C26ECA8580EA}">
      <dsp:nvSpPr>
        <dsp:cNvPr id="0" name=""/>
        <dsp:cNvSpPr/>
      </dsp:nvSpPr>
      <dsp:spPr>
        <a:xfrm>
          <a:off x="6067107" y="2048256"/>
          <a:ext cx="1849022" cy="1337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l" defTabSz="1289050">
            <a:lnSpc>
              <a:spcPct val="90000"/>
            </a:lnSpc>
            <a:spcBef>
              <a:spcPct val="0"/>
            </a:spcBef>
            <a:spcAft>
              <a:spcPct val="10000"/>
            </a:spcAft>
            <a:buNone/>
          </a:pPr>
          <a:r>
            <a:rPr lang="en-GB" sz="2900" kern="1200"/>
            <a:t>nedves csávázás</a:t>
          </a:r>
          <a:endParaRPr lang="hu-HU" sz="2900" kern="1200"/>
        </a:p>
      </dsp:txBody>
      <dsp:txXfrm>
        <a:off x="6067107" y="2048256"/>
        <a:ext cx="1849022" cy="1337327"/>
      </dsp:txXfrm>
    </dsp:sp>
    <dsp:sp modelId="{A0C74E20-E5EE-44D3-A0A8-ACBFC6DD3FB0}">
      <dsp:nvSpPr>
        <dsp:cNvPr id="0" name=""/>
        <dsp:cNvSpPr/>
      </dsp:nvSpPr>
      <dsp:spPr>
        <a:xfrm>
          <a:off x="4039346" y="3622920"/>
          <a:ext cx="1381373" cy="1381760"/>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32000" r="-3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339C77C-C3D9-43CF-8F63-4163EBC26C3F}">
      <dsp:nvSpPr>
        <dsp:cNvPr id="0" name=""/>
        <dsp:cNvSpPr/>
      </dsp:nvSpPr>
      <dsp:spPr>
        <a:xfrm>
          <a:off x="5525498" y="3651097"/>
          <a:ext cx="1849022" cy="1337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l" defTabSz="1289050">
            <a:lnSpc>
              <a:spcPct val="90000"/>
            </a:lnSpc>
            <a:spcBef>
              <a:spcPct val="0"/>
            </a:spcBef>
            <a:spcAft>
              <a:spcPct val="10000"/>
            </a:spcAft>
            <a:buNone/>
          </a:pPr>
          <a:r>
            <a:rPr lang="en-GB" sz="2900" kern="1200"/>
            <a:t>ködképzés, aeroszol</a:t>
          </a:r>
          <a:endParaRPr lang="hu-HU" sz="2900" kern="1200"/>
        </a:p>
      </dsp:txBody>
      <dsp:txXfrm>
        <a:off x="5525498" y="3651097"/>
        <a:ext cx="1849022" cy="13373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75AD21-BD28-410D-8DC9-FC453F0903CE}">
      <dsp:nvSpPr>
        <dsp:cNvPr id="0" name=""/>
        <dsp:cNvSpPr/>
      </dsp:nvSpPr>
      <dsp:spPr>
        <a:xfrm>
          <a:off x="6283087" y="2080484"/>
          <a:ext cx="293726" cy="1042323"/>
        </a:xfrm>
        <a:custGeom>
          <a:avLst/>
          <a:gdLst/>
          <a:ahLst/>
          <a:cxnLst/>
          <a:rect l="0" t="0" r="0" b="0"/>
          <a:pathLst>
            <a:path>
              <a:moveTo>
                <a:pt x="0" y="0"/>
              </a:moveTo>
              <a:lnTo>
                <a:pt x="0" y="1042323"/>
              </a:lnTo>
              <a:lnTo>
                <a:pt x="293726" y="1042323"/>
              </a:lnTo>
            </a:path>
          </a:pathLst>
        </a:custGeom>
        <a:noFill/>
        <a:ln w="6350" cap="flat" cmpd="sng" algn="ctr">
          <a:solidFill>
            <a:schemeClr val="accent3"/>
          </a:solidFill>
          <a:prstDash val="solid"/>
          <a:miter lim="800000"/>
        </a:ln>
        <a:effectLst/>
      </dsp:spPr>
      <dsp:style>
        <a:lnRef idx="1">
          <a:schemeClr val="accent3"/>
        </a:lnRef>
        <a:fillRef idx="0">
          <a:schemeClr val="accent3"/>
        </a:fillRef>
        <a:effectRef idx="0">
          <a:schemeClr val="accent3"/>
        </a:effectRef>
        <a:fontRef idx="minor">
          <a:schemeClr val="tx1"/>
        </a:fontRef>
      </dsp:style>
    </dsp:sp>
    <dsp:sp modelId="{55EAFB6E-BD89-4279-9EB9-8D35151A2BEB}">
      <dsp:nvSpPr>
        <dsp:cNvPr id="0" name=""/>
        <dsp:cNvSpPr/>
      </dsp:nvSpPr>
      <dsp:spPr>
        <a:xfrm>
          <a:off x="6283087" y="2080484"/>
          <a:ext cx="293726" cy="428900"/>
        </a:xfrm>
        <a:custGeom>
          <a:avLst/>
          <a:gdLst/>
          <a:ahLst/>
          <a:cxnLst/>
          <a:rect l="0" t="0" r="0" b="0"/>
          <a:pathLst>
            <a:path>
              <a:moveTo>
                <a:pt x="0" y="0"/>
              </a:moveTo>
              <a:lnTo>
                <a:pt x="0" y="428900"/>
              </a:lnTo>
              <a:lnTo>
                <a:pt x="293726" y="428900"/>
              </a:lnTo>
            </a:path>
          </a:pathLst>
        </a:custGeom>
        <a:noFill/>
        <a:ln w="6350" cap="flat" cmpd="sng" algn="ctr">
          <a:solidFill>
            <a:schemeClr val="accent3"/>
          </a:solidFill>
          <a:prstDash val="solid"/>
          <a:miter lim="800000"/>
        </a:ln>
        <a:effectLst/>
      </dsp:spPr>
      <dsp:style>
        <a:lnRef idx="1">
          <a:schemeClr val="accent3"/>
        </a:lnRef>
        <a:fillRef idx="0">
          <a:schemeClr val="accent3"/>
        </a:fillRef>
        <a:effectRef idx="0">
          <a:schemeClr val="accent3"/>
        </a:effectRef>
        <a:fontRef idx="minor">
          <a:schemeClr val="tx1"/>
        </a:fontRef>
      </dsp:style>
    </dsp:sp>
    <dsp:sp modelId="{965DFD18-109D-43BF-B366-C7900D6BDF54}">
      <dsp:nvSpPr>
        <dsp:cNvPr id="0" name=""/>
        <dsp:cNvSpPr/>
      </dsp:nvSpPr>
      <dsp:spPr>
        <a:xfrm>
          <a:off x="4863804" y="989093"/>
          <a:ext cx="2202552" cy="244377"/>
        </a:xfrm>
        <a:custGeom>
          <a:avLst/>
          <a:gdLst/>
          <a:ahLst/>
          <a:cxnLst/>
          <a:rect l="0" t="0" r="0" b="0"/>
          <a:pathLst>
            <a:path>
              <a:moveTo>
                <a:pt x="0" y="0"/>
              </a:moveTo>
              <a:lnTo>
                <a:pt x="0" y="122188"/>
              </a:lnTo>
              <a:lnTo>
                <a:pt x="2202552" y="122188"/>
              </a:lnTo>
              <a:lnTo>
                <a:pt x="2202552" y="244377"/>
              </a:lnTo>
            </a:path>
          </a:pathLst>
        </a:custGeom>
        <a:noFill/>
        <a:ln w="6350" cap="flat" cmpd="sng" algn="ctr">
          <a:solidFill>
            <a:schemeClr val="accent3"/>
          </a:solidFill>
          <a:prstDash val="solid"/>
          <a:miter lim="800000"/>
        </a:ln>
        <a:effectLst/>
      </dsp:spPr>
      <dsp:style>
        <a:lnRef idx="1">
          <a:schemeClr val="accent3"/>
        </a:lnRef>
        <a:fillRef idx="0">
          <a:schemeClr val="accent3"/>
        </a:fillRef>
        <a:effectRef idx="0">
          <a:schemeClr val="accent3"/>
        </a:effectRef>
        <a:fontRef idx="minor">
          <a:schemeClr val="tx1"/>
        </a:fontRef>
      </dsp:style>
    </dsp:sp>
    <dsp:sp modelId="{B7756DD7-47CC-46A8-AB9F-17ADE8515CDC}">
      <dsp:nvSpPr>
        <dsp:cNvPr id="0" name=""/>
        <dsp:cNvSpPr/>
      </dsp:nvSpPr>
      <dsp:spPr>
        <a:xfrm>
          <a:off x="4080534" y="2080484"/>
          <a:ext cx="293726" cy="3496014"/>
        </a:xfrm>
        <a:custGeom>
          <a:avLst/>
          <a:gdLst/>
          <a:ahLst/>
          <a:cxnLst/>
          <a:rect l="0" t="0" r="0" b="0"/>
          <a:pathLst>
            <a:path>
              <a:moveTo>
                <a:pt x="0" y="0"/>
              </a:moveTo>
              <a:lnTo>
                <a:pt x="0" y="3496014"/>
              </a:lnTo>
              <a:lnTo>
                <a:pt x="293726" y="3496014"/>
              </a:lnTo>
            </a:path>
          </a:pathLst>
        </a:custGeom>
        <a:noFill/>
        <a:ln w="6350" cap="flat" cmpd="sng" algn="ctr">
          <a:solidFill>
            <a:schemeClr val="accent3"/>
          </a:solidFill>
          <a:prstDash val="solid"/>
          <a:miter lim="800000"/>
        </a:ln>
        <a:effectLst/>
      </dsp:spPr>
      <dsp:style>
        <a:lnRef idx="1">
          <a:schemeClr val="accent3"/>
        </a:lnRef>
        <a:fillRef idx="0">
          <a:schemeClr val="accent3"/>
        </a:fillRef>
        <a:effectRef idx="0">
          <a:schemeClr val="accent3"/>
        </a:effectRef>
        <a:fontRef idx="minor">
          <a:schemeClr val="tx1"/>
        </a:fontRef>
      </dsp:style>
    </dsp:sp>
    <dsp:sp modelId="{84D3E6D4-3F16-4DFB-B451-A40E2C157ADF}">
      <dsp:nvSpPr>
        <dsp:cNvPr id="0" name=""/>
        <dsp:cNvSpPr/>
      </dsp:nvSpPr>
      <dsp:spPr>
        <a:xfrm>
          <a:off x="4080534" y="2080484"/>
          <a:ext cx="293726" cy="2882591"/>
        </a:xfrm>
        <a:custGeom>
          <a:avLst/>
          <a:gdLst/>
          <a:ahLst/>
          <a:cxnLst/>
          <a:rect l="0" t="0" r="0" b="0"/>
          <a:pathLst>
            <a:path>
              <a:moveTo>
                <a:pt x="0" y="0"/>
              </a:moveTo>
              <a:lnTo>
                <a:pt x="0" y="2882591"/>
              </a:lnTo>
              <a:lnTo>
                <a:pt x="293726" y="2882591"/>
              </a:lnTo>
            </a:path>
          </a:pathLst>
        </a:custGeom>
        <a:noFill/>
        <a:ln w="6350" cap="flat" cmpd="sng" algn="ctr">
          <a:solidFill>
            <a:schemeClr val="accent3"/>
          </a:solidFill>
          <a:prstDash val="solid"/>
          <a:miter lim="800000"/>
        </a:ln>
        <a:effectLst/>
      </dsp:spPr>
      <dsp:style>
        <a:lnRef idx="1">
          <a:schemeClr val="accent3"/>
        </a:lnRef>
        <a:fillRef idx="0">
          <a:schemeClr val="accent3"/>
        </a:fillRef>
        <a:effectRef idx="0">
          <a:schemeClr val="accent3"/>
        </a:effectRef>
        <a:fontRef idx="minor">
          <a:schemeClr val="tx1"/>
        </a:fontRef>
      </dsp:style>
    </dsp:sp>
    <dsp:sp modelId="{50C6533E-69A1-40A0-B4F0-60DFED768A3B}">
      <dsp:nvSpPr>
        <dsp:cNvPr id="0" name=""/>
        <dsp:cNvSpPr/>
      </dsp:nvSpPr>
      <dsp:spPr>
        <a:xfrm>
          <a:off x="4080534" y="2080484"/>
          <a:ext cx="293726" cy="2269168"/>
        </a:xfrm>
        <a:custGeom>
          <a:avLst/>
          <a:gdLst/>
          <a:ahLst/>
          <a:cxnLst/>
          <a:rect l="0" t="0" r="0" b="0"/>
          <a:pathLst>
            <a:path>
              <a:moveTo>
                <a:pt x="0" y="0"/>
              </a:moveTo>
              <a:lnTo>
                <a:pt x="0" y="2269168"/>
              </a:lnTo>
              <a:lnTo>
                <a:pt x="293726" y="2269168"/>
              </a:lnTo>
            </a:path>
          </a:pathLst>
        </a:custGeom>
        <a:noFill/>
        <a:ln w="6350" cap="flat" cmpd="sng" algn="ctr">
          <a:solidFill>
            <a:schemeClr val="accent3"/>
          </a:solidFill>
          <a:prstDash val="solid"/>
          <a:miter lim="800000"/>
        </a:ln>
        <a:effectLst/>
      </dsp:spPr>
      <dsp:style>
        <a:lnRef idx="1">
          <a:schemeClr val="accent3"/>
        </a:lnRef>
        <a:fillRef idx="0">
          <a:schemeClr val="accent3"/>
        </a:fillRef>
        <a:effectRef idx="0">
          <a:schemeClr val="accent3"/>
        </a:effectRef>
        <a:fontRef idx="minor">
          <a:schemeClr val="tx1"/>
        </a:fontRef>
      </dsp:style>
    </dsp:sp>
    <dsp:sp modelId="{8F6353F9-53F0-4C1A-A7A2-F14AAD7281BD}">
      <dsp:nvSpPr>
        <dsp:cNvPr id="0" name=""/>
        <dsp:cNvSpPr/>
      </dsp:nvSpPr>
      <dsp:spPr>
        <a:xfrm>
          <a:off x="4080534" y="2080484"/>
          <a:ext cx="293726" cy="1655746"/>
        </a:xfrm>
        <a:custGeom>
          <a:avLst/>
          <a:gdLst/>
          <a:ahLst/>
          <a:cxnLst/>
          <a:rect l="0" t="0" r="0" b="0"/>
          <a:pathLst>
            <a:path>
              <a:moveTo>
                <a:pt x="0" y="0"/>
              </a:moveTo>
              <a:lnTo>
                <a:pt x="0" y="1655746"/>
              </a:lnTo>
              <a:lnTo>
                <a:pt x="293726" y="1655746"/>
              </a:lnTo>
            </a:path>
          </a:pathLst>
        </a:custGeom>
        <a:noFill/>
        <a:ln w="6350" cap="flat" cmpd="sng" algn="ctr">
          <a:solidFill>
            <a:schemeClr val="accent3"/>
          </a:solidFill>
          <a:prstDash val="solid"/>
          <a:miter lim="800000"/>
        </a:ln>
        <a:effectLst/>
      </dsp:spPr>
      <dsp:style>
        <a:lnRef idx="1">
          <a:schemeClr val="accent3"/>
        </a:lnRef>
        <a:fillRef idx="0">
          <a:schemeClr val="accent3"/>
        </a:fillRef>
        <a:effectRef idx="0">
          <a:schemeClr val="accent3"/>
        </a:effectRef>
        <a:fontRef idx="minor">
          <a:schemeClr val="tx1"/>
        </a:fontRef>
      </dsp:style>
    </dsp:sp>
    <dsp:sp modelId="{156F1859-E64E-41D5-82AC-580FCB2EC9E7}">
      <dsp:nvSpPr>
        <dsp:cNvPr id="0" name=""/>
        <dsp:cNvSpPr/>
      </dsp:nvSpPr>
      <dsp:spPr>
        <a:xfrm>
          <a:off x="4080534" y="2080484"/>
          <a:ext cx="293726" cy="1042323"/>
        </a:xfrm>
        <a:custGeom>
          <a:avLst/>
          <a:gdLst/>
          <a:ahLst/>
          <a:cxnLst/>
          <a:rect l="0" t="0" r="0" b="0"/>
          <a:pathLst>
            <a:path>
              <a:moveTo>
                <a:pt x="0" y="0"/>
              </a:moveTo>
              <a:lnTo>
                <a:pt x="0" y="1042323"/>
              </a:lnTo>
              <a:lnTo>
                <a:pt x="293726" y="1042323"/>
              </a:lnTo>
            </a:path>
          </a:pathLst>
        </a:custGeom>
        <a:noFill/>
        <a:ln w="6350" cap="flat" cmpd="sng" algn="ctr">
          <a:solidFill>
            <a:schemeClr val="accent3"/>
          </a:solidFill>
          <a:prstDash val="solid"/>
          <a:miter lim="800000"/>
        </a:ln>
        <a:effectLst/>
      </dsp:spPr>
      <dsp:style>
        <a:lnRef idx="1">
          <a:schemeClr val="accent3"/>
        </a:lnRef>
        <a:fillRef idx="0">
          <a:schemeClr val="accent3"/>
        </a:fillRef>
        <a:effectRef idx="0">
          <a:schemeClr val="accent3"/>
        </a:effectRef>
        <a:fontRef idx="minor">
          <a:schemeClr val="tx1"/>
        </a:fontRef>
      </dsp:style>
    </dsp:sp>
    <dsp:sp modelId="{41EA4EFE-0BA3-45D1-A708-FD62D2F8CC8E}">
      <dsp:nvSpPr>
        <dsp:cNvPr id="0" name=""/>
        <dsp:cNvSpPr/>
      </dsp:nvSpPr>
      <dsp:spPr>
        <a:xfrm>
          <a:off x="4080534" y="2080484"/>
          <a:ext cx="293726" cy="428900"/>
        </a:xfrm>
        <a:custGeom>
          <a:avLst/>
          <a:gdLst/>
          <a:ahLst/>
          <a:cxnLst/>
          <a:rect l="0" t="0" r="0" b="0"/>
          <a:pathLst>
            <a:path>
              <a:moveTo>
                <a:pt x="0" y="0"/>
              </a:moveTo>
              <a:lnTo>
                <a:pt x="0" y="428900"/>
              </a:lnTo>
              <a:lnTo>
                <a:pt x="293726" y="428900"/>
              </a:lnTo>
            </a:path>
          </a:pathLst>
        </a:custGeom>
        <a:noFill/>
        <a:ln w="6350" cap="flat" cmpd="sng" algn="ctr">
          <a:solidFill>
            <a:schemeClr val="accent3"/>
          </a:solidFill>
          <a:prstDash val="solid"/>
          <a:miter lim="800000"/>
        </a:ln>
        <a:effectLst/>
      </dsp:spPr>
      <dsp:style>
        <a:lnRef idx="1">
          <a:schemeClr val="accent3"/>
        </a:lnRef>
        <a:fillRef idx="0">
          <a:schemeClr val="accent3"/>
        </a:fillRef>
        <a:effectRef idx="0">
          <a:schemeClr val="accent3"/>
        </a:effectRef>
        <a:fontRef idx="minor">
          <a:schemeClr val="tx1"/>
        </a:fontRef>
      </dsp:style>
    </dsp:sp>
    <dsp:sp modelId="{BC49B4AE-E824-46BE-B972-C042E5F336A6}">
      <dsp:nvSpPr>
        <dsp:cNvPr id="0" name=""/>
        <dsp:cNvSpPr/>
      </dsp:nvSpPr>
      <dsp:spPr>
        <a:xfrm>
          <a:off x="4818084" y="989093"/>
          <a:ext cx="91440" cy="244377"/>
        </a:xfrm>
        <a:custGeom>
          <a:avLst/>
          <a:gdLst/>
          <a:ahLst/>
          <a:cxnLst/>
          <a:rect l="0" t="0" r="0" b="0"/>
          <a:pathLst>
            <a:path>
              <a:moveTo>
                <a:pt x="45720" y="0"/>
              </a:moveTo>
              <a:lnTo>
                <a:pt x="45720" y="244377"/>
              </a:lnTo>
            </a:path>
          </a:pathLst>
        </a:custGeom>
        <a:noFill/>
        <a:ln w="6350" cap="flat" cmpd="sng" algn="ctr">
          <a:solidFill>
            <a:schemeClr val="accent3"/>
          </a:solidFill>
          <a:prstDash val="solid"/>
          <a:miter lim="800000"/>
        </a:ln>
        <a:effectLst/>
      </dsp:spPr>
      <dsp:style>
        <a:lnRef idx="1">
          <a:schemeClr val="accent3"/>
        </a:lnRef>
        <a:fillRef idx="0">
          <a:schemeClr val="accent3"/>
        </a:fillRef>
        <a:effectRef idx="0">
          <a:schemeClr val="accent3"/>
        </a:effectRef>
        <a:fontRef idx="minor">
          <a:schemeClr val="tx1"/>
        </a:fontRef>
      </dsp:style>
    </dsp:sp>
    <dsp:sp modelId="{2304AE63-19D5-40B6-90DC-002026CB0D3D}">
      <dsp:nvSpPr>
        <dsp:cNvPr id="0" name=""/>
        <dsp:cNvSpPr/>
      </dsp:nvSpPr>
      <dsp:spPr>
        <a:xfrm>
          <a:off x="1877981" y="2080484"/>
          <a:ext cx="293726" cy="2882591"/>
        </a:xfrm>
        <a:custGeom>
          <a:avLst/>
          <a:gdLst/>
          <a:ahLst/>
          <a:cxnLst/>
          <a:rect l="0" t="0" r="0" b="0"/>
          <a:pathLst>
            <a:path>
              <a:moveTo>
                <a:pt x="0" y="0"/>
              </a:moveTo>
              <a:lnTo>
                <a:pt x="0" y="2882591"/>
              </a:lnTo>
              <a:lnTo>
                <a:pt x="293726" y="2882591"/>
              </a:lnTo>
            </a:path>
          </a:pathLst>
        </a:custGeom>
        <a:noFill/>
        <a:ln w="6350" cap="flat" cmpd="sng" algn="ctr">
          <a:solidFill>
            <a:schemeClr val="accent3"/>
          </a:solidFill>
          <a:prstDash val="solid"/>
          <a:miter lim="800000"/>
        </a:ln>
        <a:effectLst/>
      </dsp:spPr>
      <dsp:style>
        <a:lnRef idx="1">
          <a:schemeClr val="accent3"/>
        </a:lnRef>
        <a:fillRef idx="0">
          <a:schemeClr val="accent3"/>
        </a:fillRef>
        <a:effectRef idx="0">
          <a:schemeClr val="accent3"/>
        </a:effectRef>
        <a:fontRef idx="minor">
          <a:schemeClr val="tx1"/>
        </a:fontRef>
      </dsp:style>
    </dsp:sp>
    <dsp:sp modelId="{560C86FD-DC34-4723-9D05-6AD32290ED17}">
      <dsp:nvSpPr>
        <dsp:cNvPr id="0" name=""/>
        <dsp:cNvSpPr/>
      </dsp:nvSpPr>
      <dsp:spPr>
        <a:xfrm>
          <a:off x="1877981" y="2080484"/>
          <a:ext cx="293726" cy="2269168"/>
        </a:xfrm>
        <a:custGeom>
          <a:avLst/>
          <a:gdLst/>
          <a:ahLst/>
          <a:cxnLst/>
          <a:rect l="0" t="0" r="0" b="0"/>
          <a:pathLst>
            <a:path>
              <a:moveTo>
                <a:pt x="0" y="0"/>
              </a:moveTo>
              <a:lnTo>
                <a:pt x="0" y="2269168"/>
              </a:lnTo>
              <a:lnTo>
                <a:pt x="293726" y="2269168"/>
              </a:lnTo>
            </a:path>
          </a:pathLst>
        </a:custGeom>
        <a:noFill/>
        <a:ln w="6350" cap="flat" cmpd="sng" algn="ctr">
          <a:solidFill>
            <a:schemeClr val="accent3"/>
          </a:solidFill>
          <a:prstDash val="solid"/>
          <a:miter lim="800000"/>
        </a:ln>
        <a:effectLst/>
      </dsp:spPr>
      <dsp:style>
        <a:lnRef idx="1">
          <a:schemeClr val="accent3"/>
        </a:lnRef>
        <a:fillRef idx="0">
          <a:schemeClr val="accent3"/>
        </a:fillRef>
        <a:effectRef idx="0">
          <a:schemeClr val="accent3"/>
        </a:effectRef>
        <a:fontRef idx="minor">
          <a:schemeClr val="tx1"/>
        </a:fontRef>
      </dsp:style>
    </dsp:sp>
    <dsp:sp modelId="{FFEA4146-0014-4871-B714-5F921C41D8DA}">
      <dsp:nvSpPr>
        <dsp:cNvPr id="0" name=""/>
        <dsp:cNvSpPr/>
      </dsp:nvSpPr>
      <dsp:spPr>
        <a:xfrm>
          <a:off x="1877981" y="2080484"/>
          <a:ext cx="293726" cy="1655746"/>
        </a:xfrm>
        <a:custGeom>
          <a:avLst/>
          <a:gdLst/>
          <a:ahLst/>
          <a:cxnLst/>
          <a:rect l="0" t="0" r="0" b="0"/>
          <a:pathLst>
            <a:path>
              <a:moveTo>
                <a:pt x="0" y="0"/>
              </a:moveTo>
              <a:lnTo>
                <a:pt x="0" y="1655746"/>
              </a:lnTo>
              <a:lnTo>
                <a:pt x="293726" y="1655746"/>
              </a:lnTo>
            </a:path>
          </a:pathLst>
        </a:custGeom>
        <a:noFill/>
        <a:ln w="6350" cap="flat" cmpd="sng" algn="ctr">
          <a:solidFill>
            <a:schemeClr val="accent3"/>
          </a:solidFill>
          <a:prstDash val="solid"/>
          <a:miter lim="800000"/>
        </a:ln>
        <a:effectLst/>
      </dsp:spPr>
      <dsp:style>
        <a:lnRef idx="1">
          <a:schemeClr val="accent3"/>
        </a:lnRef>
        <a:fillRef idx="0">
          <a:schemeClr val="accent3"/>
        </a:fillRef>
        <a:effectRef idx="0">
          <a:schemeClr val="accent3"/>
        </a:effectRef>
        <a:fontRef idx="minor">
          <a:schemeClr val="tx1"/>
        </a:fontRef>
      </dsp:style>
    </dsp:sp>
    <dsp:sp modelId="{CF006A5C-43F5-4EE9-AC19-A046CE8EDF9D}">
      <dsp:nvSpPr>
        <dsp:cNvPr id="0" name=""/>
        <dsp:cNvSpPr/>
      </dsp:nvSpPr>
      <dsp:spPr>
        <a:xfrm>
          <a:off x="1877981" y="2080484"/>
          <a:ext cx="293726" cy="1042323"/>
        </a:xfrm>
        <a:custGeom>
          <a:avLst/>
          <a:gdLst/>
          <a:ahLst/>
          <a:cxnLst/>
          <a:rect l="0" t="0" r="0" b="0"/>
          <a:pathLst>
            <a:path>
              <a:moveTo>
                <a:pt x="0" y="0"/>
              </a:moveTo>
              <a:lnTo>
                <a:pt x="0" y="1042323"/>
              </a:lnTo>
              <a:lnTo>
                <a:pt x="293726" y="1042323"/>
              </a:lnTo>
            </a:path>
          </a:pathLst>
        </a:custGeom>
        <a:noFill/>
        <a:ln w="6350" cap="flat" cmpd="sng" algn="ctr">
          <a:solidFill>
            <a:schemeClr val="accent3"/>
          </a:solidFill>
          <a:prstDash val="solid"/>
          <a:miter lim="800000"/>
        </a:ln>
        <a:effectLst/>
      </dsp:spPr>
      <dsp:style>
        <a:lnRef idx="1">
          <a:schemeClr val="accent3"/>
        </a:lnRef>
        <a:fillRef idx="0">
          <a:schemeClr val="accent3"/>
        </a:fillRef>
        <a:effectRef idx="0">
          <a:schemeClr val="accent3"/>
        </a:effectRef>
        <a:fontRef idx="minor">
          <a:schemeClr val="tx1"/>
        </a:fontRef>
      </dsp:style>
    </dsp:sp>
    <dsp:sp modelId="{CFDA67A2-F16D-4D1E-8987-D03243B0EC7C}">
      <dsp:nvSpPr>
        <dsp:cNvPr id="0" name=""/>
        <dsp:cNvSpPr/>
      </dsp:nvSpPr>
      <dsp:spPr>
        <a:xfrm>
          <a:off x="1877981" y="2080484"/>
          <a:ext cx="293726" cy="428900"/>
        </a:xfrm>
        <a:custGeom>
          <a:avLst/>
          <a:gdLst/>
          <a:ahLst/>
          <a:cxnLst/>
          <a:rect l="0" t="0" r="0" b="0"/>
          <a:pathLst>
            <a:path>
              <a:moveTo>
                <a:pt x="0" y="0"/>
              </a:moveTo>
              <a:lnTo>
                <a:pt x="0" y="428900"/>
              </a:lnTo>
              <a:lnTo>
                <a:pt x="293726" y="428900"/>
              </a:lnTo>
            </a:path>
          </a:pathLst>
        </a:custGeom>
        <a:noFill/>
        <a:ln w="6350" cap="flat" cmpd="sng" algn="ctr">
          <a:solidFill>
            <a:schemeClr val="accent3"/>
          </a:solidFill>
          <a:prstDash val="solid"/>
          <a:miter lim="800000"/>
        </a:ln>
        <a:effectLst/>
      </dsp:spPr>
      <dsp:style>
        <a:lnRef idx="1">
          <a:schemeClr val="accent3"/>
        </a:lnRef>
        <a:fillRef idx="0">
          <a:schemeClr val="accent3"/>
        </a:fillRef>
        <a:effectRef idx="0">
          <a:schemeClr val="accent3"/>
        </a:effectRef>
        <a:fontRef idx="minor">
          <a:schemeClr val="tx1"/>
        </a:fontRef>
      </dsp:style>
    </dsp:sp>
    <dsp:sp modelId="{06E01BF8-1DA4-45AF-9F47-5D4A8C92A3FD}">
      <dsp:nvSpPr>
        <dsp:cNvPr id="0" name=""/>
        <dsp:cNvSpPr/>
      </dsp:nvSpPr>
      <dsp:spPr>
        <a:xfrm>
          <a:off x="2661251" y="989093"/>
          <a:ext cx="2202552" cy="244377"/>
        </a:xfrm>
        <a:custGeom>
          <a:avLst/>
          <a:gdLst/>
          <a:ahLst/>
          <a:cxnLst/>
          <a:rect l="0" t="0" r="0" b="0"/>
          <a:pathLst>
            <a:path>
              <a:moveTo>
                <a:pt x="2202552" y="0"/>
              </a:moveTo>
              <a:lnTo>
                <a:pt x="2202552" y="122188"/>
              </a:lnTo>
              <a:lnTo>
                <a:pt x="0" y="122188"/>
              </a:lnTo>
              <a:lnTo>
                <a:pt x="0" y="244377"/>
              </a:lnTo>
            </a:path>
          </a:pathLst>
        </a:custGeom>
        <a:noFill/>
        <a:ln w="6350" cap="flat" cmpd="sng" algn="ctr">
          <a:solidFill>
            <a:schemeClr val="accent3"/>
          </a:solidFill>
          <a:prstDash val="solid"/>
          <a:miter lim="800000"/>
        </a:ln>
        <a:effectLst/>
      </dsp:spPr>
      <dsp:style>
        <a:lnRef idx="1">
          <a:schemeClr val="accent3"/>
        </a:lnRef>
        <a:fillRef idx="0">
          <a:schemeClr val="accent3"/>
        </a:fillRef>
        <a:effectRef idx="0">
          <a:schemeClr val="accent3"/>
        </a:effectRef>
        <a:fontRef idx="minor">
          <a:schemeClr val="tx1"/>
        </a:fontRef>
      </dsp:style>
    </dsp:sp>
    <dsp:sp modelId="{CB4888E3-007E-4A0E-9ECB-78E555661454}">
      <dsp:nvSpPr>
        <dsp:cNvPr id="0" name=""/>
        <dsp:cNvSpPr/>
      </dsp:nvSpPr>
      <dsp:spPr>
        <a:xfrm>
          <a:off x="3590014" y="2000"/>
          <a:ext cx="2547579" cy="987093"/>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t>f</a:t>
          </a:r>
          <a:r>
            <a:rPr lang="hu-HU" sz="2800" kern="1200"/>
            <a:t>olyékony </a:t>
          </a:r>
          <a:r>
            <a:rPr lang="hu-HU" sz="2800" kern="1200" dirty="0"/>
            <a:t>készítmények</a:t>
          </a:r>
        </a:p>
      </dsp:txBody>
      <dsp:txXfrm>
        <a:off x="3590014" y="2000"/>
        <a:ext cx="2547579" cy="987093"/>
      </dsp:txXfrm>
    </dsp:sp>
    <dsp:sp modelId="{A8F3938E-22CF-4DFB-8622-0EA0573A1B8F}">
      <dsp:nvSpPr>
        <dsp:cNvPr id="0" name=""/>
        <dsp:cNvSpPr/>
      </dsp:nvSpPr>
      <dsp:spPr>
        <a:xfrm>
          <a:off x="1682164" y="1233471"/>
          <a:ext cx="1958175" cy="847013"/>
        </a:xfrm>
        <a:prstGeom prst="rect">
          <a:avLst/>
        </a:prstGeom>
        <a:solidFill>
          <a:schemeClr val="accent5">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hu-HU" sz="2000" kern="1200"/>
            <a:t>oldatok és nano-rendszerek</a:t>
          </a:r>
          <a:endParaRPr lang="hu-HU" sz="2000" kern="1200" dirty="0"/>
        </a:p>
      </dsp:txBody>
      <dsp:txXfrm>
        <a:off x="1682164" y="1233471"/>
        <a:ext cx="1958175" cy="847013"/>
      </dsp:txXfrm>
    </dsp:sp>
    <dsp:sp modelId="{552A4816-73A7-484A-A155-34A139F53A40}">
      <dsp:nvSpPr>
        <dsp:cNvPr id="0" name=""/>
        <dsp:cNvSpPr/>
      </dsp:nvSpPr>
      <dsp:spPr>
        <a:xfrm>
          <a:off x="2171708" y="2324862"/>
          <a:ext cx="625292" cy="369045"/>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hu-HU" sz="1800" kern="1200"/>
            <a:t>SL</a:t>
          </a:r>
          <a:endParaRPr lang="hu-HU" sz="1800" kern="1200" dirty="0"/>
        </a:p>
      </dsp:txBody>
      <dsp:txXfrm>
        <a:off x="2171708" y="2324862"/>
        <a:ext cx="625292" cy="369045"/>
      </dsp:txXfrm>
    </dsp:sp>
    <dsp:sp modelId="{864D29E4-9EFD-4391-BC51-E4F80DEDA4F5}">
      <dsp:nvSpPr>
        <dsp:cNvPr id="0" name=""/>
        <dsp:cNvSpPr/>
      </dsp:nvSpPr>
      <dsp:spPr>
        <a:xfrm>
          <a:off x="2171708" y="2938285"/>
          <a:ext cx="625292" cy="369045"/>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hu-HU" sz="1800" kern="1200"/>
            <a:t>EC</a:t>
          </a:r>
          <a:endParaRPr lang="hu-HU" sz="1800" kern="1200" dirty="0"/>
        </a:p>
      </dsp:txBody>
      <dsp:txXfrm>
        <a:off x="2171708" y="2938285"/>
        <a:ext cx="625292" cy="369045"/>
      </dsp:txXfrm>
    </dsp:sp>
    <dsp:sp modelId="{0FD931E0-E6FC-4516-AA0C-4E9673C4FF55}">
      <dsp:nvSpPr>
        <dsp:cNvPr id="0" name=""/>
        <dsp:cNvSpPr/>
      </dsp:nvSpPr>
      <dsp:spPr>
        <a:xfrm>
          <a:off x="2171708" y="3551708"/>
          <a:ext cx="625292" cy="369045"/>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hu-HU" sz="1800" kern="1200"/>
            <a:t>DC</a:t>
          </a:r>
          <a:endParaRPr lang="hu-HU" sz="1800" kern="1200" dirty="0"/>
        </a:p>
      </dsp:txBody>
      <dsp:txXfrm>
        <a:off x="2171708" y="3551708"/>
        <a:ext cx="625292" cy="369045"/>
      </dsp:txXfrm>
    </dsp:sp>
    <dsp:sp modelId="{EFEEE1FB-BE26-47D4-8E39-8F150C754AFA}">
      <dsp:nvSpPr>
        <dsp:cNvPr id="0" name=""/>
        <dsp:cNvSpPr/>
      </dsp:nvSpPr>
      <dsp:spPr>
        <a:xfrm>
          <a:off x="2171708" y="4165130"/>
          <a:ext cx="625292" cy="369045"/>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hu-HU" sz="1800" kern="1200"/>
            <a:t>ME</a:t>
          </a:r>
          <a:endParaRPr lang="hu-HU" sz="1800" kern="1200" dirty="0"/>
        </a:p>
      </dsp:txBody>
      <dsp:txXfrm>
        <a:off x="2171708" y="4165130"/>
        <a:ext cx="625292" cy="369045"/>
      </dsp:txXfrm>
    </dsp:sp>
    <dsp:sp modelId="{CF03A041-BE44-4168-B2F8-819034E4D74F}">
      <dsp:nvSpPr>
        <dsp:cNvPr id="0" name=""/>
        <dsp:cNvSpPr/>
      </dsp:nvSpPr>
      <dsp:spPr>
        <a:xfrm>
          <a:off x="2171708" y="4778553"/>
          <a:ext cx="625292" cy="369045"/>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hu-HU" sz="1800" kern="1200"/>
            <a:t>MEC</a:t>
          </a:r>
          <a:endParaRPr lang="hu-HU" sz="1800" kern="1200" dirty="0"/>
        </a:p>
      </dsp:txBody>
      <dsp:txXfrm>
        <a:off x="2171708" y="4778553"/>
        <a:ext cx="625292" cy="369045"/>
      </dsp:txXfrm>
    </dsp:sp>
    <dsp:sp modelId="{2B277049-1419-4340-BCB5-321B4CFAAD22}">
      <dsp:nvSpPr>
        <dsp:cNvPr id="0" name=""/>
        <dsp:cNvSpPr/>
      </dsp:nvSpPr>
      <dsp:spPr>
        <a:xfrm>
          <a:off x="3884716" y="1233471"/>
          <a:ext cx="1958175" cy="847013"/>
        </a:xfrm>
        <a:prstGeom prst="rect">
          <a:avLst/>
        </a:prstGeom>
        <a:solidFill>
          <a:schemeClr val="accent5">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a:t>e</a:t>
          </a:r>
          <a:r>
            <a:rPr lang="hu-HU" sz="2000" kern="1200"/>
            <a:t>gy </a:t>
          </a:r>
          <a:r>
            <a:rPr lang="hu-HU" sz="2000" kern="1200" dirty="0" err="1"/>
            <a:t>diszpergált</a:t>
          </a:r>
          <a:r>
            <a:rPr lang="hu-HU" sz="2000" kern="1200" dirty="0"/>
            <a:t> fázist tartalmazók</a:t>
          </a:r>
        </a:p>
      </dsp:txBody>
      <dsp:txXfrm>
        <a:off x="3884716" y="1233471"/>
        <a:ext cx="1958175" cy="847013"/>
      </dsp:txXfrm>
    </dsp:sp>
    <dsp:sp modelId="{12ED0557-64D6-49E2-A379-31F7D5F850A4}">
      <dsp:nvSpPr>
        <dsp:cNvPr id="0" name=""/>
        <dsp:cNvSpPr/>
      </dsp:nvSpPr>
      <dsp:spPr>
        <a:xfrm>
          <a:off x="4374260" y="2324862"/>
          <a:ext cx="625292" cy="369045"/>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hu-HU" sz="1800" kern="1200"/>
            <a:t>SC</a:t>
          </a:r>
          <a:endParaRPr lang="hu-HU" sz="1800" kern="1200" dirty="0"/>
        </a:p>
      </dsp:txBody>
      <dsp:txXfrm>
        <a:off x="4374260" y="2324862"/>
        <a:ext cx="625292" cy="369045"/>
      </dsp:txXfrm>
    </dsp:sp>
    <dsp:sp modelId="{F1EFCB77-5215-40BB-9832-6BB79CB7A8B5}">
      <dsp:nvSpPr>
        <dsp:cNvPr id="0" name=""/>
        <dsp:cNvSpPr/>
      </dsp:nvSpPr>
      <dsp:spPr>
        <a:xfrm>
          <a:off x="4374260" y="2938285"/>
          <a:ext cx="625292" cy="369045"/>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hu-HU" sz="1800" kern="1200"/>
            <a:t>OD</a:t>
          </a:r>
          <a:endParaRPr lang="hu-HU" sz="1800" kern="1200" dirty="0"/>
        </a:p>
      </dsp:txBody>
      <dsp:txXfrm>
        <a:off x="4374260" y="2938285"/>
        <a:ext cx="625292" cy="369045"/>
      </dsp:txXfrm>
    </dsp:sp>
    <dsp:sp modelId="{62451927-6871-438B-98AC-651630904DA4}">
      <dsp:nvSpPr>
        <dsp:cNvPr id="0" name=""/>
        <dsp:cNvSpPr/>
      </dsp:nvSpPr>
      <dsp:spPr>
        <a:xfrm>
          <a:off x="4374260" y="3551708"/>
          <a:ext cx="625292" cy="369045"/>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hu-HU" sz="1800" kern="1200"/>
            <a:t>FS</a:t>
          </a:r>
          <a:endParaRPr lang="hu-HU" sz="1800" kern="1200" dirty="0"/>
        </a:p>
      </dsp:txBody>
      <dsp:txXfrm>
        <a:off x="4374260" y="3551708"/>
        <a:ext cx="625292" cy="369045"/>
      </dsp:txXfrm>
    </dsp:sp>
    <dsp:sp modelId="{888B5C62-E398-482F-9FC2-BAF5866C8640}">
      <dsp:nvSpPr>
        <dsp:cNvPr id="0" name=""/>
        <dsp:cNvSpPr/>
      </dsp:nvSpPr>
      <dsp:spPr>
        <a:xfrm>
          <a:off x="4374260" y="4165130"/>
          <a:ext cx="625292" cy="369045"/>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hu-HU" sz="1800" kern="1200"/>
            <a:t>CS</a:t>
          </a:r>
          <a:endParaRPr lang="hu-HU" sz="1800" kern="1200" dirty="0"/>
        </a:p>
      </dsp:txBody>
      <dsp:txXfrm>
        <a:off x="4374260" y="4165130"/>
        <a:ext cx="625292" cy="369045"/>
      </dsp:txXfrm>
    </dsp:sp>
    <dsp:sp modelId="{2BD294C7-25A4-42BC-A11C-31552ECAFD6E}">
      <dsp:nvSpPr>
        <dsp:cNvPr id="0" name=""/>
        <dsp:cNvSpPr/>
      </dsp:nvSpPr>
      <dsp:spPr>
        <a:xfrm>
          <a:off x="4374260" y="4778553"/>
          <a:ext cx="625292" cy="369045"/>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hu-HU" sz="1800" kern="1200"/>
            <a:t>EW</a:t>
          </a:r>
          <a:endParaRPr lang="hu-HU" sz="1800" kern="1200" dirty="0"/>
        </a:p>
      </dsp:txBody>
      <dsp:txXfrm>
        <a:off x="4374260" y="4778553"/>
        <a:ext cx="625292" cy="369045"/>
      </dsp:txXfrm>
    </dsp:sp>
    <dsp:sp modelId="{CC9EA63B-5A42-4C02-99BA-0DC08C7877D7}">
      <dsp:nvSpPr>
        <dsp:cNvPr id="0" name=""/>
        <dsp:cNvSpPr/>
      </dsp:nvSpPr>
      <dsp:spPr>
        <a:xfrm>
          <a:off x="4374260" y="5391976"/>
          <a:ext cx="625292" cy="369045"/>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hu-HU" sz="1800" kern="1200"/>
            <a:t>EO</a:t>
          </a:r>
          <a:endParaRPr lang="hu-HU" sz="1800" kern="1200" dirty="0"/>
        </a:p>
      </dsp:txBody>
      <dsp:txXfrm>
        <a:off x="4374260" y="5391976"/>
        <a:ext cx="625292" cy="369045"/>
      </dsp:txXfrm>
    </dsp:sp>
    <dsp:sp modelId="{56D01ED7-FC0D-468D-B90A-D3262B435254}">
      <dsp:nvSpPr>
        <dsp:cNvPr id="0" name=""/>
        <dsp:cNvSpPr/>
      </dsp:nvSpPr>
      <dsp:spPr>
        <a:xfrm>
          <a:off x="6087269" y="1233471"/>
          <a:ext cx="1958175" cy="847013"/>
        </a:xfrm>
        <a:prstGeom prst="rect">
          <a:avLst/>
        </a:prstGeom>
        <a:solidFill>
          <a:schemeClr val="accent5">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hu-HU" sz="2000" kern="1200" dirty="0"/>
            <a:t>két </a:t>
          </a:r>
          <a:r>
            <a:rPr lang="hu-HU" sz="2000" kern="1200" dirty="0" err="1"/>
            <a:t>diszpergált</a:t>
          </a:r>
          <a:r>
            <a:rPr lang="hu-HU" sz="2000" kern="1200" dirty="0"/>
            <a:t> fázist tartalmazók</a:t>
          </a:r>
        </a:p>
      </dsp:txBody>
      <dsp:txXfrm>
        <a:off x="6087269" y="1233471"/>
        <a:ext cx="1958175" cy="847013"/>
      </dsp:txXfrm>
    </dsp:sp>
    <dsp:sp modelId="{68234C4F-FE30-4316-BDD0-ACC028652D85}">
      <dsp:nvSpPr>
        <dsp:cNvPr id="0" name=""/>
        <dsp:cNvSpPr/>
      </dsp:nvSpPr>
      <dsp:spPr>
        <a:xfrm>
          <a:off x="6576813" y="2324862"/>
          <a:ext cx="625292" cy="369045"/>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hu-HU" sz="1800" kern="1200"/>
            <a:t>SE</a:t>
          </a:r>
          <a:endParaRPr lang="hu-HU" sz="1800" kern="1200" dirty="0"/>
        </a:p>
      </dsp:txBody>
      <dsp:txXfrm>
        <a:off x="6576813" y="2324862"/>
        <a:ext cx="625292" cy="369045"/>
      </dsp:txXfrm>
    </dsp:sp>
    <dsp:sp modelId="{DD6675A2-730B-41BE-90B9-D395BB36491E}">
      <dsp:nvSpPr>
        <dsp:cNvPr id="0" name=""/>
        <dsp:cNvSpPr/>
      </dsp:nvSpPr>
      <dsp:spPr>
        <a:xfrm>
          <a:off x="6576813" y="2938285"/>
          <a:ext cx="625292" cy="369045"/>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hu-HU" sz="1800" kern="1200"/>
            <a:t>ZC</a:t>
          </a:r>
          <a:endParaRPr lang="hu-HU" sz="1800" kern="1200" dirty="0"/>
        </a:p>
      </dsp:txBody>
      <dsp:txXfrm>
        <a:off x="6576813" y="2938285"/>
        <a:ext cx="625292" cy="3690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8A3708-D1E6-4FE0-A67F-9E8C0F637475}">
      <dsp:nvSpPr>
        <dsp:cNvPr id="0" name=""/>
        <dsp:cNvSpPr/>
      </dsp:nvSpPr>
      <dsp:spPr>
        <a:xfrm>
          <a:off x="6550122" y="3301475"/>
          <a:ext cx="482814" cy="91440"/>
        </a:xfrm>
        <a:custGeom>
          <a:avLst/>
          <a:gdLst/>
          <a:ahLst/>
          <a:cxnLst/>
          <a:rect l="0" t="0" r="0" b="0"/>
          <a:pathLst>
            <a:path>
              <a:moveTo>
                <a:pt x="0" y="45720"/>
              </a:moveTo>
              <a:lnTo>
                <a:pt x="482814" y="45720"/>
              </a:lnTo>
            </a:path>
          </a:pathLst>
        </a:custGeom>
        <a:noFill/>
        <a:ln w="19050" cap="flat" cmpd="sng" algn="ctr">
          <a:solidFill>
            <a:schemeClr val="accent3"/>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C89FD374-4A11-4159-832B-0BF52A2A4FE9}">
      <dsp:nvSpPr>
        <dsp:cNvPr id="0" name=""/>
        <dsp:cNvSpPr/>
      </dsp:nvSpPr>
      <dsp:spPr>
        <a:xfrm>
          <a:off x="3653233" y="2568656"/>
          <a:ext cx="482814" cy="778538"/>
        </a:xfrm>
        <a:custGeom>
          <a:avLst/>
          <a:gdLst/>
          <a:ahLst/>
          <a:cxnLst/>
          <a:rect l="0" t="0" r="0" b="0"/>
          <a:pathLst>
            <a:path>
              <a:moveTo>
                <a:pt x="0" y="0"/>
              </a:moveTo>
              <a:lnTo>
                <a:pt x="241407" y="0"/>
              </a:lnTo>
              <a:lnTo>
                <a:pt x="241407" y="778538"/>
              </a:lnTo>
              <a:lnTo>
                <a:pt x="482814" y="778538"/>
              </a:lnTo>
            </a:path>
          </a:pathLst>
        </a:custGeom>
        <a:noFill/>
        <a:ln w="19050" cap="flat" cmpd="sng" algn="ctr">
          <a:solidFill>
            <a:schemeClr val="accent3"/>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3E142BAC-DD0E-4DCC-8873-F4412724E331}">
      <dsp:nvSpPr>
        <dsp:cNvPr id="0" name=""/>
        <dsp:cNvSpPr/>
      </dsp:nvSpPr>
      <dsp:spPr>
        <a:xfrm>
          <a:off x="6550122" y="1790117"/>
          <a:ext cx="482814" cy="519025"/>
        </a:xfrm>
        <a:custGeom>
          <a:avLst/>
          <a:gdLst/>
          <a:ahLst/>
          <a:cxnLst/>
          <a:rect l="0" t="0" r="0" b="0"/>
          <a:pathLst>
            <a:path>
              <a:moveTo>
                <a:pt x="0" y="0"/>
              </a:moveTo>
              <a:lnTo>
                <a:pt x="241407" y="0"/>
              </a:lnTo>
              <a:lnTo>
                <a:pt x="241407" y="519025"/>
              </a:lnTo>
              <a:lnTo>
                <a:pt x="482814" y="519025"/>
              </a:lnTo>
            </a:path>
          </a:pathLst>
        </a:custGeom>
        <a:noFill/>
        <a:ln w="19050" cap="flat" cmpd="sng" algn="ctr">
          <a:solidFill>
            <a:schemeClr val="accent3"/>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8D485349-7AA2-4563-B020-1A3C36B6D563}">
      <dsp:nvSpPr>
        <dsp:cNvPr id="0" name=""/>
        <dsp:cNvSpPr/>
      </dsp:nvSpPr>
      <dsp:spPr>
        <a:xfrm>
          <a:off x="6550122" y="1271091"/>
          <a:ext cx="482814" cy="519025"/>
        </a:xfrm>
        <a:custGeom>
          <a:avLst/>
          <a:gdLst/>
          <a:ahLst/>
          <a:cxnLst/>
          <a:rect l="0" t="0" r="0" b="0"/>
          <a:pathLst>
            <a:path>
              <a:moveTo>
                <a:pt x="0" y="519025"/>
              </a:moveTo>
              <a:lnTo>
                <a:pt x="241407" y="519025"/>
              </a:lnTo>
              <a:lnTo>
                <a:pt x="241407" y="0"/>
              </a:lnTo>
              <a:lnTo>
                <a:pt x="482814" y="0"/>
              </a:lnTo>
            </a:path>
          </a:pathLst>
        </a:custGeom>
        <a:noFill/>
        <a:ln w="19050" cap="flat" cmpd="sng" algn="ctr">
          <a:solidFill>
            <a:schemeClr val="accent3"/>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64EACC02-055F-40B1-BF32-6987C981F854}">
      <dsp:nvSpPr>
        <dsp:cNvPr id="0" name=""/>
        <dsp:cNvSpPr/>
      </dsp:nvSpPr>
      <dsp:spPr>
        <a:xfrm>
          <a:off x="3653233" y="1790117"/>
          <a:ext cx="482814" cy="778538"/>
        </a:xfrm>
        <a:custGeom>
          <a:avLst/>
          <a:gdLst/>
          <a:ahLst/>
          <a:cxnLst/>
          <a:rect l="0" t="0" r="0" b="0"/>
          <a:pathLst>
            <a:path>
              <a:moveTo>
                <a:pt x="0" y="778538"/>
              </a:moveTo>
              <a:lnTo>
                <a:pt x="241407" y="778538"/>
              </a:lnTo>
              <a:lnTo>
                <a:pt x="241407" y="0"/>
              </a:lnTo>
              <a:lnTo>
                <a:pt x="482814" y="0"/>
              </a:lnTo>
            </a:path>
          </a:pathLst>
        </a:custGeom>
        <a:noFill/>
        <a:ln w="19050" cap="flat" cmpd="sng" algn="ctr">
          <a:solidFill>
            <a:schemeClr val="accent3"/>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39CBC46F-8704-4B69-BD4C-7572007F761E}">
      <dsp:nvSpPr>
        <dsp:cNvPr id="0" name=""/>
        <dsp:cNvSpPr/>
      </dsp:nvSpPr>
      <dsp:spPr>
        <a:xfrm>
          <a:off x="5012" y="1788480"/>
          <a:ext cx="3648220" cy="1560351"/>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hu-HU" sz="2800" kern="1200"/>
            <a:t>permetlé kész</a:t>
          </a:r>
          <a:r>
            <a:rPr lang="en-GB" sz="2800" kern="1200"/>
            <a:t>í</a:t>
          </a:r>
          <a:r>
            <a:rPr lang="hu-HU" sz="2800" kern="1200"/>
            <a:t>téséhez</a:t>
          </a:r>
          <a:r>
            <a:rPr lang="en-GB" sz="2800" kern="1200"/>
            <a:t> </a:t>
          </a:r>
          <a:r>
            <a:rPr lang="hu-HU" sz="2800" kern="1200"/>
            <a:t>alkalmas szerformák</a:t>
          </a:r>
          <a:endParaRPr lang="hu-HU" sz="2800" kern="1200" dirty="0"/>
        </a:p>
      </dsp:txBody>
      <dsp:txXfrm>
        <a:off x="5012" y="1788480"/>
        <a:ext cx="3648220" cy="1560351"/>
      </dsp:txXfrm>
    </dsp:sp>
    <dsp:sp modelId="{C28C67E3-7926-4726-8B64-C290AACAAC78}">
      <dsp:nvSpPr>
        <dsp:cNvPr id="0" name=""/>
        <dsp:cNvSpPr/>
      </dsp:nvSpPr>
      <dsp:spPr>
        <a:xfrm>
          <a:off x="4136048" y="1421971"/>
          <a:ext cx="2414073" cy="736292"/>
        </a:xfrm>
        <a:prstGeom prst="rect">
          <a:avLst/>
        </a:prstGeom>
        <a:solidFill>
          <a:schemeClr val="accent5">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hu-HU" sz="2400" kern="1200"/>
            <a:t>szilárd</a:t>
          </a:r>
          <a:br>
            <a:rPr lang="en-GB" sz="2400" kern="1200"/>
          </a:br>
          <a:r>
            <a:rPr lang="hu-HU" sz="2400" kern="1200"/>
            <a:t>kész</a:t>
          </a:r>
          <a:r>
            <a:rPr lang="en-GB" sz="2400" kern="1200"/>
            <a:t>í</a:t>
          </a:r>
          <a:r>
            <a:rPr lang="hu-HU" sz="2400" kern="1200"/>
            <a:t>tmények</a:t>
          </a:r>
          <a:endParaRPr lang="hu-HU" sz="2400" kern="1200" dirty="0"/>
        </a:p>
      </dsp:txBody>
      <dsp:txXfrm>
        <a:off x="4136048" y="1421971"/>
        <a:ext cx="2414073" cy="736292"/>
      </dsp:txXfrm>
    </dsp:sp>
    <dsp:sp modelId="{CE6DADC1-4785-4585-8D45-FA5952DD28DF}">
      <dsp:nvSpPr>
        <dsp:cNvPr id="0" name=""/>
        <dsp:cNvSpPr/>
      </dsp:nvSpPr>
      <dsp:spPr>
        <a:xfrm>
          <a:off x="7032936" y="902945"/>
          <a:ext cx="2680032" cy="736292"/>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hu-HU" sz="2400" kern="1200"/>
            <a:t>SG,</a:t>
          </a:r>
          <a:r>
            <a:rPr lang="en-GB" sz="2400" kern="1200"/>
            <a:t> </a:t>
          </a:r>
          <a:r>
            <a:rPr lang="hu-HU" sz="2400" kern="1200"/>
            <a:t>WG </a:t>
          </a:r>
          <a:r>
            <a:rPr lang="hu-HU" sz="2400" kern="1200" dirty="0"/>
            <a:t>(</a:t>
          </a:r>
          <a:r>
            <a:rPr lang="hu-HU" sz="2400" kern="1200"/>
            <a:t>WDG,</a:t>
          </a:r>
          <a:r>
            <a:rPr lang="en-GB" sz="2400" kern="1200"/>
            <a:t> </a:t>
          </a:r>
          <a:r>
            <a:rPr lang="hu-HU" sz="2400" kern="1200"/>
            <a:t>DF</a:t>
          </a:r>
          <a:r>
            <a:rPr lang="hu-HU" sz="2400" kern="1200" dirty="0"/>
            <a:t>)</a:t>
          </a:r>
        </a:p>
      </dsp:txBody>
      <dsp:txXfrm>
        <a:off x="7032936" y="902945"/>
        <a:ext cx="2680032" cy="736292"/>
      </dsp:txXfrm>
    </dsp:sp>
    <dsp:sp modelId="{37198443-8E34-4664-9EB5-C5DAB5D18078}">
      <dsp:nvSpPr>
        <dsp:cNvPr id="0" name=""/>
        <dsp:cNvSpPr/>
      </dsp:nvSpPr>
      <dsp:spPr>
        <a:xfrm>
          <a:off x="7032936" y="1940997"/>
          <a:ext cx="2680032" cy="736292"/>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hu-HU" sz="2400" kern="1200" dirty="0"/>
            <a:t>WP</a:t>
          </a:r>
        </a:p>
      </dsp:txBody>
      <dsp:txXfrm>
        <a:off x="7032936" y="1940997"/>
        <a:ext cx="2680032" cy="736292"/>
      </dsp:txXfrm>
    </dsp:sp>
    <dsp:sp modelId="{FF40B593-7F5B-4ECB-A673-3C27EB359A61}">
      <dsp:nvSpPr>
        <dsp:cNvPr id="0" name=""/>
        <dsp:cNvSpPr/>
      </dsp:nvSpPr>
      <dsp:spPr>
        <a:xfrm>
          <a:off x="4136048" y="2979049"/>
          <a:ext cx="2414073" cy="736292"/>
        </a:xfrm>
        <a:prstGeom prst="rect">
          <a:avLst/>
        </a:prstGeom>
        <a:solidFill>
          <a:schemeClr val="accent5">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hu-HU" sz="2400" kern="1200"/>
            <a:t>folyékony kész</a:t>
          </a:r>
          <a:r>
            <a:rPr lang="en-GB" sz="2400" kern="1200"/>
            <a:t>í</a:t>
          </a:r>
          <a:r>
            <a:rPr lang="hu-HU" sz="2400" kern="1200"/>
            <a:t>tmények</a:t>
          </a:r>
          <a:endParaRPr lang="hu-HU" sz="2400" kern="1200" dirty="0"/>
        </a:p>
      </dsp:txBody>
      <dsp:txXfrm>
        <a:off x="4136048" y="2979049"/>
        <a:ext cx="2414073" cy="736292"/>
      </dsp:txXfrm>
    </dsp:sp>
    <dsp:sp modelId="{86B26A99-1174-4674-92B3-88025B8B5946}">
      <dsp:nvSpPr>
        <dsp:cNvPr id="0" name=""/>
        <dsp:cNvSpPr/>
      </dsp:nvSpPr>
      <dsp:spPr>
        <a:xfrm>
          <a:off x="7032936" y="2979049"/>
          <a:ext cx="2680032" cy="736292"/>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hu-HU" sz="2400" kern="1200"/>
            <a:t>oldatok, diszperziók</a:t>
          </a:r>
          <a:endParaRPr lang="hu-HU" sz="2400" kern="1200" dirty="0"/>
        </a:p>
      </dsp:txBody>
      <dsp:txXfrm>
        <a:off x="7032936" y="2979049"/>
        <a:ext cx="2680032" cy="7362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A44DC-9C92-4AC0-A31D-A3493BBBD085}">
      <dsp:nvSpPr>
        <dsp:cNvPr id="0" name=""/>
        <dsp:cNvSpPr/>
      </dsp:nvSpPr>
      <dsp:spPr>
        <a:xfrm>
          <a:off x="7054732" y="2749531"/>
          <a:ext cx="576355" cy="91440"/>
        </a:xfrm>
        <a:custGeom>
          <a:avLst/>
          <a:gdLst/>
          <a:ahLst/>
          <a:cxnLst/>
          <a:rect l="0" t="0" r="0" b="0"/>
          <a:pathLst>
            <a:path>
              <a:moveTo>
                <a:pt x="0" y="45720"/>
              </a:moveTo>
              <a:lnTo>
                <a:pt x="576355" y="45720"/>
              </a:lnTo>
            </a:path>
          </a:pathLst>
        </a:custGeom>
        <a:noFill/>
        <a:ln w="19050" cap="flat" cmpd="sng" algn="ctr">
          <a:solidFill>
            <a:srgbClr val="A5A5A5"/>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468AFC04-F581-474D-BE17-168ACF968ABD}">
      <dsp:nvSpPr>
        <dsp:cNvPr id="0" name=""/>
        <dsp:cNvSpPr/>
      </dsp:nvSpPr>
      <dsp:spPr>
        <a:xfrm>
          <a:off x="3596599" y="2175669"/>
          <a:ext cx="576355" cy="619582"/>
        </a:xfrm>
        <a:custGeom>
          <a:avLst/>
          <a:gdLst/>
          <a:ahLst/>
          <a:cxnLst/>
          <a:rect l="0" t="0" r="0" b="0"/>
          <a:pathLst>
            <a:path>
              <a:moveTo>
                <a:pt x="0" y="0"/>
              </a:moveTo>
              <a:lnTo>
                <a:pt x="288177" y="0"/>
              </a:lnTo>
              <a:lnTo>
                <a:pt x="288177" y="619582"/>
              </a:lnTo>
              <a:lnTo>
                <a:pt x="576355" y="619582"/>
              </a:lnTo>
            </a:path>
          </a:pathLst>
        </a:custGeom>
        <a:noFill/>
        <a:ln w="19050" cap="flat" cmpd="sng" algn="ctr">
          <a:solidFill>
            <a:srgbClr val="A5A5A5"/>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906FC6D9-23E8-4B40-B17D-DE91351213B4}">
      <dsp:nvSpPr>
        <dsp:cNvPr id="0" name=""/>
        <dsp:cNvSpPr/>
      </dsp:nvSpPr>
      <dsp:spPr>
        <a:xfrm>
          <a:off x="7054732" y="1510366"/>
          <a:ext cx="576355" cy="91440"/>
        </a:xfrm>
        <a:custGeom>
          <a:avLst/>
          <a:gdLst/>
          <a:ahLst/>
          <a:cxnLst/>
          <a:rect l="0" t="0" r="0" b="0"/>
          <a:pathLst>
            <a:path>
              <a:moveTo>
                <a:pt x="0" y="45720"/>
              </a:moveTo>
              <a:lnTo>
                <a:pt x="576355" y="45720"/>
              </a:lnTo>
            </a:path>
          </a:pathLst>
        </a:custGeom>
        <a:noFill/>
        <a:ln w="19050" cap="flat" cmpd="sng" algn="ctr">
          <a:solidFill>
            <a:srgbClr val="A5A5A5"/>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74C17E52-DCE0-418E-8535-2649C487748C}">
      <dsp:nvSpPr>
        <dsp:cNvPr id="0" name=""/>
        <dsp:cNvSpPr/>
      </dsp:nvSpPr>
      <dsp:spPr>
        <a:xfrm>
          <a:off x="3596599" y="1556086"/>
          <a:ext cx="576355" cy="619582"/>
        </a:xfrm>
        <a:custGeom>
          <a:avLst/>
          <a:gdLst/>
          <a:ahLst/>
          <a:cxnLst/>
          <a:rect l="0" t="0" r="0" b="0"/>
          <a:pathLst>
            <a:path>
              <a:moveTo>
                <a:pt x="0" y="619582"/>
              </a:moveTo>
              <a:lnTo>
                <a:pt x="288177" y="619582"/>
              </a:lnTo>
              <a:lnTo>
                <a:pt x="288177" y="0"/>
              </a:lnTo>
              <a:lnTo>
                <a:pt x="576355" y="0"/>
              </a:lnTo>
            </a:path>
          </a:pathLst>
        </a:custGeom>
        <a:noFill/>
        <a:ln w="19050" cap="flat" cmpd="sng" algn="ctr">
          <a:solidFill>
            <a:srgbClr val="A5A5A5"/>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338A1294-0B6B-462E-AB0E-12D78C7D8DBA}">
      <dsp:nvSpPr>
        <dsp:cNvPr id="0" name=""/>
        <dsp:cNvSpPr/>
      </dsp:nvSpPr>
      <dsp:spPr>
        <a:xfrm>
          <a:off x="2734" y="1424696"/>
          <a:ext cx="3593864" cy="1501945"/>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solidFill>
                <a:sysClr val="window" lastClr="FFFFFF"/>
              </a:solidFill>
              <a:latin typeface="Calibri" panose="020F0502020204030204"/>
              <a:ea typeface="+mn-ea"/>
              <a:cs typeface="+mn-cs"/>
            </a:rPr>
            <a:t>felületaktív anyag</a:t>
          </a:r>
          <a:br>
            <a:rPr lang="en-GB" sz="2800" kern="1200">
              <a:solidFill>
                <a:sysClr val="window" lastClr="FFFFFF"/>
              </a:solidFill>
              <a:latin typeface="Calibri" panose="020F0502020204030204"/>
              <a:ea typeface="+mn-ea"/>
              <a:cs typeface="+mn-cs"/>
            </a:rPr>
          </a:br>
          <a:r>
            <a:rPr lang="en-GB" sz="2800" kern="1200">
              <a:solidFill>
                <a:sysClr val="window" lastClr="FFFFFF"/>
              </a:solidFill>
              <a:latin typeface="Calibri" panose="020F0502020204030204"/>
              <a:ea typeface="+mn-ea"/>
              <a:cs typeface="+mn-cs"/>
            </a:rPr>
            <a:t>(surface active agent)</a:t>
          </a:r>
          <a:endParaRPr lang="hu-HU" sz="2800" kern="1200">
            <a:solidFill>
              <a:sysClr val="window" lastClr="FFFFFF"/>
            </a:solidFill>
            <a:latin typeface="Calibri" panose="020F0502020204030204"/>
            <a:ea typeface="+mn-ea"/>
            <a:cs typeface="+mn-cs"/>
          </a:endParaRPr>
        </a:p>
      </dsp:txBody>
      <dsp:txXfrm>
        <a:off x="2734" y="1424696"/>
        <a:ext cx="3593864" cy="1501945"/>
      </dsp:txXfrm>
    </dsp:sp>
    <dsp:sp modelId="{BCDAD9DD-EB85-44A6-B94D-24E1B70F4482}">
      <dsp:nvSpPr>
        <dsp:cNvPr id="0" name=""/>
        <dsp:cNvSpPr/>
      </dsp:nvSpPr>
      <dsp:spPr>
        <a:xfrm>
          <a:off x="4172954" y="1116615"/>
          <a:ext cx="2881777" cy="878942"/>
        </a:xfrm>
        <a:prstGeom prst="rect">
          <a:avLst/>
        </a:prstGeom>
        <a:solidFill>
          <a:srgbClr val="A5A5A5">
            <a:alpha val="50000"/>
          </a:srgb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a:solidFill>
                <a:sysClr val="window" lastClr="FFFFFF"/>
              </a:solidFill>
              <a:latin typeface="Calibri" panose="020F0502020204030204"/>
              <a:ea typeface="+mn-ea"/>
              <a:cs typeface="+mn-cs"/>
            </a:rPr>
            <a:t>angol m</a:t>
          </a:r>
          <a:r>
            <a:rPr lang="hu-HU" sz="2400" kern="1200">
              <a:solidFill>
                <a:sysClr val="window" lastClr="FFFFFF"/>
              </a:solidFill>
              <a:latin typeface="Calibri" panose="020F0502020204030204"/>
              <a:ea typeface="+mn-ea"/>
              <a:cs typeface="+mn-cs"/>
            </a:rPr>
            <a:t>ű</a:t>
          </a:r>
          <a:r>
            <a:rPr lang="en-GB" sz="2400" kern="1200">
              <a:solidFill>
                <a:sysClr val="window" lastClr="FFFFFF"/>
              </a:solidFill>
              <a:latin typeface="Calibri" panose="020F0502020204030204"/>
              <a:ea typeface="+mn-ea"/>
              <a:cs typeface="+mn-cs"/>
            </a:rPr>
            <a:t>szó</a:t>
          </a:r>
          <a:endParaRPr lang="hu-HU" sz="2400" kern="1200">
            <a:solidFill>
              <a:sysClr val="window" lastClr="FFFFFF"/>
            </a:solidFill>
            <a:latin typeface="Calibri" panose="020F0502020204030204"/>
            <a:ea typeface="+mn-ea"/>
            <a:cs typeface="+mn-cs"/>
          </a:endParaRPr>
        </a:p>
      </dsp:txBody>
      <dsp:txXfrm>
        <a:off x="4172954" y="1116615"/>
        <a:ext cx="2881777" cy="878942"/>
      </dsp:txXfrm>
    </dsp:sp>
    <dsp:sp modelId="{BCE05B13-A3C6-409B-B6DE-114664B9F537}">
      <dsp:nvSpPr>
        <dsp:cNvPr id="0" name=""/>
        <dsp:cNvSpPr/>
      </dsp:nvSpPr>
      <dsp:spPr>
        <a:xfrm>
          <a:off x="7631087" y="1116615"/>
          <a:ext cx="2881777" cy="878942"/>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solidFill>
                <a:sysClr val="window" lastClr="FFFFFF"/>
              </a:solidFill>
              <a:latin typeface="Calibri" panose="020F0502020204030204"/>
              <a:ea typeface="+mn-ea"/>
              <a:cs typeface="+mn-cs"/>
            </a:rPr>
            <a:t>surfactant</a:t>
          </a:r>
          <a:endParaRPr lang="hu-HU" sz="2800" kern="1200">
            <a:solidFill>
              <a:sysClr val="window" lastClr="FFFFFF"/>
            </a:solidFill>
            <a:latin typeface="Calibri" panose="020F0502020204030204"/>
            <a:ea typeface="+mn-ea"/>
            <a:cs typeface="+mn-cs"/>
          </a:endParaRPr>
        </a:p>
      </dsp:txBody>
      <dsp:txXfrm>
        <a:off x="7631087" y="1116615"/>
        <a:ext cx="2881777" cy="878942"/>
      </dsp:txXfrm>
    </dsp:sp>
    <dsp:sp modelId="{4EA36720-444A-4986-BEDD-73C0C7648CED}">
      <dsp:nvSpPr>
        <dsp:cNvPr id="0" name=""/>
        <dsp:cNvSpPr/>
      </dsp:nvSpPr>
      <dsp:spPr>
        <a:xfrm>
          <a:off x="4172954" y="2355780"/>
          <a:ext cx="2881777" cy="878942"/>
        </a:xfrm>
        <a:prstGeom prst="rect">
          <a:avLst/>
        </a:prstGeom>
        <a:solidFill>
          <a:srgbClr val="A5A5A5">
            <a:alpha val="50000"/>
          </a:srgb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a:solidFill>
                <a:sysClr val="window" lastClr="FFFFFF"/>
              </a:solidFill>
              <a:latin typeface="Calibri" panose="020F0502020204030204"/>
              <a:ea typeface="+mn-ea"/>
              <a:cs typeface="+mn-cs"/>
            </a:rPr>
            <a:t>német műszó</a:t>
          </a:r>
          <a:endParaRPr lang="hu-HU" sz="2400" kern="1200">
            <a:solidFill>
              <a:sysClr val="window" lastClr="FFFFFF"/>
            </a:solidFill>
            <a:latin typeface="Calibri" panose="020F0502020204030204"/>
            <a:ea typeface="+mn-ea"/>
            <a:cs typeface="+mn-cs"/>
          </a:endParaRPr>
        </a:p>
      </dsp:txBody>
      <dsp:txXfrm>
        <a:off x="4172954" y="2355780"/>
        <a:ext cx="2881777" cy="878942"/>
      </dsp:txXfrm>
    </dsp:sp>
    <dsp:sp modelId="{658C3C38-0E7D-485D-8523-7F1BAAADE8E4}">
      <dsp:nvSpPr>
        <dsp:cNvPr id="0" name=""/>
        <dsp:cNvSpPr/>
      </dsp:nvSpPr>
      <dsp:spPr>
        <a:xfrm>
          <a:off x="7631087" y="2355780"/>
          <a:ext cx="2881777" cy="878942"/>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solidFill>
                <a:sysClr val="window" lastClr="FFFFFF"/>
              </a:solidFill>
              <a:latin typeface="Calibri" panose="020F0502020204030204"/>
              <a:ea typeface="+mn-ea"/>
              <a:cs typeface="+mn-cs"/>
            </a:rPr>
            <a:t>tenzid</a:t>
          </a:r>
          <a:endParaRPr lang="hu-HU" sz="2800" kern="1200">
            <a:solidFill>
              <a:sysClr val="window" lastClr="FFFFFF"/>
            </a:solidFill>
            <a:latin typeface="Calibri" panose="020F0502020204030204"/>
            <a:ea typeface="+mn-ea"/>
            <a:cs typeface="+mn-cs"/>
          </a:endParaRPr>
        </a:p>
      </dsp:txBody>
      <dsp:txXfrm>
        <a:off x="7631087" y="2355780"/>
        <a:ext cx="2881777" cy="8789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A44DC-9C92-4AC0-A31D-A3493BBBD085}">
      <dsp:nvSpPr>
        <dsp:cNvPr id="0" name=""/>
        <dsp:cNvSpPr/>
      </dsp:nvSpPr>
      <dsp:spPr>
        <a:xfrm>
          <a:off x="7054732" y="2749531"/>
          <a:ext cx="576355" cy="91440"/>
        </a:xfrm>
        <a:custGeom>
          <a:avLst/>
          <a:gdLst/>
          <a:ahLst/>
          <a:cxnLst/>
          <a:rect l="0" t="0" r="0" b="0"/>
          <a:pathLst>
            <a:path>
              <a:moveTo>
                <a:pt x="0" y="45720"/>
              </a:moveTo>
              <a:lnTo>
                <a:pt x="576355" y="45720"/>
              </a:lnTo>
            </a:path>
          </a:pathLst>
        </a:custGeom>
        <a:noFill/>
        <a:ln w="19050" cap="flat" cmpd="sng" algn="ctr">
          <a:solidFill>
            <a:srgbClr val="A5A5A5"/>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468AFC04-F581-474D-BE17-168ACF968ABD}">
      <dsp:nvSpPr>
        <dsp:cNvPr id="0" name=""/>
        <dsp:cNvSpPr/>
      </dsp:nvSpPr>
      <dsp:spPr>
        <a:xfrm>
          <a:off x="3596599" y="2175669"/>
          <a:ext cx="576355" cy="619582"/>
        </a:xfrm>
        <a:custGeom>
          <a:avLst/>
          <a:gdLst/>
          <a:ahLst/>
          <a:cxnLst/>
          <a:rect l="0" t="0" r="0" b="0"/>
          <a:pathLst>
            <a:path>
              <a:moveTo>
                <a:pt x="0" y="0"/>
              </a:moveTo>
              <a:lnTo>
                <a:pt x="288177" y="0"/>
              </a:lnTo>
              <a:lnTo>
                <a:pt x="288177" y="619582"/>
              </a:lnTo>
              <a:lnTo>
                <a:pt x="576355" y="619582"/>
              </a:lnTo>
            </a:path>
          </a:pathLst>
        </a:custGeom>
        <a:noFill/>
        <a:ln w="19050" cap="flat" cmpd="sng" algn="ctr">
          <a:solidFill>
            <a:srgbClr val="A5A5A5"/>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906FC6D9-23E8-4B40-B17D-DE91351213B4}">
      <dsp:nvSpPr>
        <dsp:cNvPr id="0" name=""/>
        <dsp:cNvSpPr/>
      </dsp:nvSpPr>
      <dsp:spPr>
        <a:xfrm>
          <a:off x="7054732" y="1510366"/>
          <a:ext cx="576355" cy="91440"/>
        </a:xfrm>
        <a:custGeom>
          <a:avLst/>
          <a:gdLst/>
          <a:ahLst/>
          <a:cxnLst/>
          <a:rect l="0" t="0" r="0" b="0"/>
          <a:pathLst>
            <a:path>
              <a:moveTo>
                <a:pt x="0" y="45720"/>
              </a:moveTo>
              <a:lnTo>
                <a:pt x="576355" y="45720"/>
              </a:lnTo>
            </a:path>
          </a:pathLst>
        </a:custGeom>
        <a:noFill/>
        <a:ln w="19050" cap="flat" cmpd="sng" algn="ctr">
          <a:solidFill>
            <a:srgbClr val="A5A5A5"/>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74C17E52-DCE0-418E-8535-2649C487748C}">
      <dsp:nvSpPr>
        <dsp:cNvPr id="0" name=""/>
        <dsp:cNvSpPr/>
      </dsp:nvSpPr>
      <dsp:spPr>
        <a:xfrm>
          <a:off x="3596599" y="1556086"/>
          <a:ext cx="576355" cy="619582"/>
        </a:xfrm>
        <a:custGeom>
          <a:avLst/>
          <a:gdLst/>
          <a:ahLst/>
          <a:cxnLst/>
          <a:rect l="0" t="0" r="0" b="0"/>
          <a:pathLst>
            <a:path>
              <a:moveTo>
                <a:pt x="0" y="619582"/>
              </a:moveTo>
              <a:lnTo>
                <a:pt x="288177" y="619582"/>
              </a:lnTo>
              <a:lnTo>
                <a:pt x="288177" y="0"/>
              </a:lnTo>
              <a:lnTo>
                <a:pt x="576355" y="0"/>
              </a:lnTo>
            </a:path>
          </a:pathLst>
        </a:custGeom>
        <a:noFill/>
        <a:ln w="19050" cap="flat" cmpd="sng" algn="ctr">
          <a:solidFill>
            <a:srgbClr val="A5A5A5"/>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338A1294-0B6B-462E-AB0E-12D78C7D8DBA}">
      <dsp:nvSpPr>
        <dsp:cNvPr id="0" name=""/>
        <dsp:cNvSpPr/>
      </dsp:nvSpPr>
      <dsp:spPr>
        <a:xfrm>
          <a:off x="2734" y="1424696"/>
          <a:ext cx="3593864" cy="1501945"/>
        </a:xfrm>
        <a:prstGeom prst="rect">
          <a:avLst/>
        </a:prstGeom>
        <a:solidFill>
          <a:srgbClr val="FFC000">
            <a:alpha val="50000"/>
          </a:srgb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solidFill>
                <a:sysClr val="window" lastClr="FFFFFF"/>
              </a:solidFill>
              <a:latin typeface="Calibri" panose="020F0502020204030204"/>
              <a:ea typeface="+mn-ea"/>
              <a:cs typeface="+mn-cs"/>
            </a:rPr>
            <a:t>felületaktív anyag</a:t>
          </a:r>
          <a:br>
            <a:rPr lang="en-GB" sz="2800" kern="1200">
              <a:solidFill>
                <a:sysClr val="window" lastClr="FFFFFF"/>
              </a:solidFill>
              <a:latin typeface="Calibri" panose="020F0502020204030204"/>
              <a:ea typeface="+mn-ea"/>
              <a:cs typeface="+mn-cs"/>
            </a:rPr>
          </a:br>
          <a:r>
            <a:rPr lang="en-GB" sz="2800" kern="1200">
              <a:solidFill>
                <a:sysClr val="window" lastClr="FFFFFF"/>
              </a:solidFill>
              <a:latin typeface="Calibri" panose="020F0502020204030204"/>
              <a:ea typeface="+mn-ea"/>
              <a:cs typeface="+mn-cs"/>
            </a:rPr>
            <a:t>(surface active agent)</a:t>
          </a:r>
          <a:endParaRPr lang="hu-HU" sz="2800" kern="1200">
            <a:solidFill>
              <a:sysClr val="window" lastClr="FFFFFF"/>
            </a:solidFill>
            <a:latin typeface="Calibri" panose="020F0502020204030204"/>
            <a:ea typeface="+mn-ea"/>
            <a:cs typeface="+mn-cs"/>
          </a:endParaRPr>
        </a:p>
      </dsp:txBody>
      <dsp:txXfrm>
        <a:off x="2734" y="1424696"/>
        <a:ext cx="3593864" cy="1501945"/>
      </dsp:txXfrm>
    </dsp:sp>
    <dsp:sp modelId="{BCDAD9DD-EB85-44A6-B94D-24E1B70F4482}">
      <dsp:nvSpPr>
        <dsp:cNvPr id="0" name=""/>
        <dsp:cNvSpPr/>
      </dsp:nvSpPr>
      <dsp:spPr>
        <a:xfrm>
          <a:off x="4172954" y="1116615"/>
          <a:ext cx="2881777" cy="878942"/>
        </a:xfrm>
        <a:prstGeom prst="rect">
          <a:avLst/>
        </a:prstGeom>
        <a:solidFill>
          <a:srgbClr val="A5A5A5">
            <a:alpha val="50000"/>
          </a:srgb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a:solidFill>
                <a:sysClr val="window" lastClr="FFFFFF"/>
              </a:solidFill>
              <a:latin typeface="Calibri" panose="020F0502020204030204"/>
              <a:ea typeface="+mn-ea"/>
              <a:cs typeface="+mn-cs"/>
            </a:rPr>
            <a:t>angol m</a:t>
          </a:r>
          <a:r>
            <a:rPr lang="hu-HU" sz="2400" kern="1200">
              <a:solidFill>
                <a:sysClr val="window" lastClr="FFFFFF"/>
              </a:solidFill>
              <a:latin typeface="Calibri" panose="020F0502020204030204"/>
              <a:ea typeface="+mn-ea"/>
              <a:cs typeface="+mn-cs"/>
            </a:rPr>
            <a:t>ű</a:t>
          </a:r>
          <a:r>
            <a:rPr lang="en-GB" sz="2400" kern="1200">
              <a:solidFill>
                <a:sysClr val="window" lastClr="FFFFFF"/>
              </a:solidFill>
              <a:latin typeface="Calibri" panose="020F0502020204030204"/>
              <a:ea typeface="+mn-ea"/>
              <a:cs typeface="+mn-cs"/>
            </a:rPr>
            <a:t>szó</a:t>
          </a:r>
          <a:endParaRPr lang="hu-HU" sz="2400" kern="1200">
            <a:solidFill>
              <a:sysClr val="window" lastClr="FFFFFF"/>
            </a:solidFill>
            <a:latin typeface="Calibri" panose="020F0502020204030204"/>
            <a:ea typeface="+mn-ea"/>
            <a:cs typeface="+mn-cs"/>
          </a:endParaRPr>
        </a:p>
      </dsp:txBody>
      <dsp:txXfrm>
        <a:off x="4172954" y="1116615"/>
        <a:ext cx="2881777" cy="878942"/>
      </dsp:txXfrm>
    </dsp:sp>
    <dsp:sp modelId="{BCE05B13-A3C6-409B-B6DE-114664B9F537}">
      <dsp:nvSpPr>
        <dsp:cNvPr id="0" name=""/>
        <dsp:cNvSpPr/>
      </dsp:nvSpPr>
      <dsp:spPr>
        <a:xfrm>
          <a:off x="7631087" y="1116615"/>
          <a:ext cx="2881777" cy="878942"/>
        </a:xfrm>
        <a:prstGeom prst="rect">
          <a:avLst/>
        </a:prstGeom>
        <a:solidFill>
          <a:srgbClr val="FFC000">
            <a:alpha val="50000"/>
          </a:srgb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solidFill>
                <a:sysClr val="window" lastClr="FFFFFF"/>
              </a:solidFill>
              <a:latin typeface="Calibri" panose="020F0502020204030204"/>
              <a:ea typeface="+mn-ea"/>
              <a:cs typeface="+mn-cs"/>
            </a:rPr>
            <a:t>surfactant</a:t>
          </a:r>
          <a:endParaRPr lang="hu-HU" sz="2800" kern="1200">
            <a:solidFill>
              <a:sysClr val="window" lastClr="FFFFFF"/>
            </a:solidFill>
            <a:latin typeface="Calibri" panose="020F0502020204030204"/>
            <a:ea typeface="+mn-ea"/>
            <a:cs typeface="+mn-cs"/>
          </a:endParaRPr>
        </a:p>
      </dsp:txBody>
      <dsp:txXfrm>
        <a:off x="7631087" y="1116615"/>
        <a:ext cx="2881777" cy="878942"/>
      </dsp:txXfrm>
    </dsp:sp>
    <dsp:sp modelId="{4EA36720-444A-4986-BEDD-73C0C7648CED}">
      <dsp:nvSpPr>
        <dsp:cNvPr id="0" name=""/>
        <dsp:cNvSpPr/>
      </dsp:nvSpPr>
      <dsp:spPr>
        <a:xfrm>
          <a:off x="4172954" y="2355780"/>
          <a:ext cx="2881777" cy="878942"/>
        </a:xfrm>
        <a:prstGeom prst="rect">
          <a:avLst/>
        </a:prstGeom>
        <a:solidFill>
          <a:srgbClr val="A5A5A5">
            <a:alpha val="50000"/>
          </a:srgb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a:solidFill>
                <a:sysClr val="window" lastClr="FFFFFF"/>
              </a:solidFill>
              <a:latin typeface="Calibri" panose="020F0502020204030204"/>
              <a:ea typeface="+mn-ea"/>
              <a:cs typeface="+mn-cs"/>
            </a:rPr>
            <a:t>német műszó</a:t>
          </a:r>
          <a:endParaRPr lang="hu-HU" sz="2400" kern="1200">
            <a:solidFill>
              <a:sysClr val="window" lastClr="FFFFFF"/>
            </a:solidFill>
            <a:latin typeface="Calibri" panose="020F0502020204030204"/>
            <a:ea typeface="+mn-ea"/>
            <a:cs typeface="+mn-cs"/>
          </a:endParaRPr>
        </a:p>
      </dsp:txBody>
      <dsp:txXfrm>
        <a:off x="4172954" y="2355780"/>
        <a:ext cx="2881777" cy="878942"/>
      </dsp:txXfrm>
    </dsp:sp>
    <dsp:sp modelId="{658C3C38-0E7D-485D-8523-7F1BAAADE8E4}">
      <dsp:nvSpPr>
        <dsp:cNvPr id="0" name=""/>
        <dsp:cNvSpPr/>
      </dsp:nvSpPr>
      <dsp:spPr>
        <a:xfrm>
          <a:off x="7631087" y="2355780"/>
          <a:ext cx="2881777" cy="878942"/>
        </a:xfrm>
        <a:prstGeom prst="rect">
          <a:avLst/>
        </a:prstGeom>
        <a:solidFill>
          <a:srgbClr val="FFC000">
            <a:alpha val="50000"/>
          </a:srgb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solidFill>
                <a:sysClr val="window" lastClr="FFFFFF"/>
              </a:solidFill>
              <a:latin typeface="Calibri" panose="020F0502020204030204"/>
              <a:ea typeface="+mn-ea"/>
              <a:cs typeface="+mn-cs"/>
            </a:rPr>
            <a:t>tenzid</a:t>
          </a:r>
          <a:endParaRPr lang="hu-HU" sz="2800" kern="1200">
            <a:solidFill>
              <a:sysClr val="window" lastClr="FFFFFF"/>
            </a:solidFill>
            <a:latin typeface="Calibri" panose="020F0502020204030204"/>
            <a:ea typeface="+mn-ea"/>
            <a:cs typeface="+mn-cs"/>
          </a:endParaRPr>
        </a:p>
      </dsp:txBody>
      <dsp:txXfrm>
        <a:off x="7631087" y="2355780"/>
        <a:ext cx="2881777" cy="87894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A44DC-9C92-4AC0-A31D-A3493BBBD085}">
      <dsp:nvSpPr>
        <dsp:cNvPr id="0" name=""/>
        <dsp:cNvSpPr/>
      </dsp:nvSpPr>
      <dsp:spPr>
        <a:xfrm>
          <a:off x="7054732" y="2749531"/>
          <a:ext cx="576355" cy="91440"/>
        </a:xfrm>
        <a:custGeom>
          <a:avLst/>
          <a:gdLst/>
          <a:ahLst/>
          <a:cxnLst/>
          <a:rect l="0" t="0" r="0" b="0"/>
          <a:pathLst>
            <a:path>
              <a:moveTo>
                <a:pt x="0" y="45720"/>
              </a:moveTo>
              <a:lnTo>
                <a:pt x="576355" y="45720"/>
              </a:lnTo>
            </a:path>
          </a:pathLst>
        </a:custGeom>
        <a:noFill/>
        <a:ln w="19050" cap="flat" cmpd="sng" algn="ctr">
          <a:solidFill>
            <a:srgbClr val="A5A5A5"/>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468AFC04-F581-474D-BE17-168ACF968ABD}">
      <dsp:nvSpPr>
        <dsp:cNvPr id="0" name=""/>
        <dsp:cNvSpPr/>
      </dsp:nvSpPr>
      <dsp:spPr>
        <a:xfrm>
          <a:off x="3596599" y="2175669"/>
          <a:ext cx="576355" cy="619582"/>
        </a:xfrm>
        <a:custGeom>
          <a:avLst/>
          <a:gdLst/>
          <a:ahLst/>
          <a:cxnLst/>
          <a:rect l="0" t="0" r="0" b="0"/>
          <a:pathLst>
            <a:path>
              <a:moveTo>
                <a:pt x="0" y="0"/>
              </a:moveTo>
              <a:lnTo>
                <a:pt x="288177" y="0"/>
              </a:lnTo>
              <a:lnTo>
                <a:pt x="288177" y="619582"/>
              </a:lnTo>
              <a:lnTo>
                <a:pt x="576355" y="619582"/>
              </a:lnTo>
            </a:path>
          </a:pathLst>
        </a:custGeom>
        <a:noFill/>
        <a:ln w="19050" cap="flat" cmpd="sng" algn="ctr">
          <a:solidFill>
            <a:srgbClr val="A5A5A5"/>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906FC6D9-23E8-4B40-B17D-DE91351213B4}">
      <dsp:nvSpPr>
        <dsp:cNvPr id="0" name=""/>
        <dsp:cNvSpPr/>
      </dsp:nvSpPr>
      <dsp:spPr>
        <a:xfrm>
          <a:off x="7054732" y="1510366"/>
          <a:ext cx="576355" cy="91440"/>
        </a:xfrm>
        <a:custGeom>
          <a:avLst/>
          <a:gdLst/>
          <a:ahLst/>
          <a:cxnLst/>
          <a:rect l="0" t="0" r="0" b="0"/>
          <a:pathLst>
            <a:path>
              <a:moveTo>
                <a:pt x="0" y="45720"/>
              </a:moveTo>
              <a:lnTo>
                <a:pt x="576355" y="45720"/>
              </a:lnTo>
            </a:path>
          </a:pathLst>
        </a:custGeom>
        <a:noFill/>
        <a:ln w="19050" cap="flat" cmpd="sng" algn="ctr">
          <a:solidFill>
            <a:srgbClr val="A5A5A5"/>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74C17E52-DCE0-418E-8535-2649C487748C}">
      <dsp:nvSpPr>
        <dsp:cNvPr id="0" name=""/>
        <dsp:cNvSpPr/>
      </dsp:nvSpPr>
      <dsp:spPr>
        <a:xfrm>
          <a:off x="3596599" y="1556086"/>
          <a:ext cx="576355" cy="619582"/>
        </a:xfrm>
        <a:custGeom>
          <a:avLst/>
          <a:gdLst/>
          <a:ahLst/>
          <a:cxnLst/>
          <a:rect l="0" t="0" r="0" b="0"/>
          <a:pathLst>
            <a:path>
              <a:moveTo>
                <a:pt x="0" y="619582"/>
              </a:moveTo>
              <a:lnTo>
                <a:pt x="288177" y="619582"/>
              </a:lnTo>
              <a:lnTo>
                <a:pt x="288177" y="0"/>
              </a:lnTo>
              <a:lnTo>
                <a:pt x="576355" y="0"/>
              </a:lnTo>
            </a:path>
          </a:pathLst>
        </a:custGeom>
        <a:noFill/>
        <a:ln w="19050" cap="flat" cmpd="sng" algn="ctr">
          <a:solidFill>
            <a:srgbClr val="A5A5A5"/>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338A1294-0B6B-462E-AB0E-12D78C7D8DBA}">
      <dsp:nvSpPr>
        <dsp:cNvPr id="0" name=""/>
        <dsp:cNvSpPr/>
      </dsp:nvSpPr>
      <dsp:spPr>
        <a:xfrm>
          <a:off x="2734" y="1424696"/>
          <a:ext cx="3593864" cy="1501945"/>
        </a:xfrm>
        <a:prstGeom prst="rect">
          <a:avLst/>
        </a:prstGeom>
        <a:solidFill>
          <a:srgbClr val="FFC000">
            <a:alpha val="50000"/>
          </a:srgb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solidFill>
                <a:sysClr val="window" lastClr="FFFFFF"/>
              </a:solidFill>
              <a:latin typeface="Calibri" panose="020F0502020204030204"/>
              <a:ea typeface="+mn-ea"/>
              <a:cs typeface="+mn-cs"/>
            </a:rPr>
            <a:t>felületaktív anyag</a:t>
          </a:r>
          <a:br>
            <a:rPr lang="en-GB" sz="2800" kern="1200">
              <a:solidFill>
                <a:sysClr val="window" lastClr="FFFFFF"/>
              </a:solidFill>
              <a:latin typeface="Calibri" panose="020F0502020204030204"/>
              <a:ea typeface="+mn-ea"/>
              <a:cs typeface="+mn-cs"/>
            </a:rPr>
          </a:br>
          <a:r>
            <a:rPr lang="en-GB" sz="2800" kern="1200">
              <a:solidFill>
                <a:sysClr val="window" lastClr="FFFFFF"/>
              </a:solidFill>
              <a:latin typeface="Calibri" panose="020F0502020204030204"/>
              <a:ea typeface="+mn-ea"/>
              <a:cs typeface="+mn-cs"/>
            </a:rPr>
            <a:t>(surface active agent)</a:t>
          </a:r>
          <a:endParaRPr lang="hu-HU" sz="2800" kern="1200">
            <a:solidFill>
              <a:sysClr val="window" lastClr="FFFFFF"/>
            </a:solidFill>
            <a:latin typeface="Calibri" panose="020F0502020204030204"/>
            <a:ea typeface="+mn-ea"/>
            <a:cs typeface="+mn-cs"/>
          </a:endParaRPr>
        </a:p>
      </dsp:txBody>
      <dsp:txXfrm>
        <a:off x="2734" y="1424696"/>
        <a:ext cx="3593864" cy="1501945"/>
      </dsp:txXfrm>
    </dsp:sp>
    <dsp:sp modelId="{BCDAD9DD-EB85-44A6-B94D-24E1B70F4482}">
      <dsp:nvSpPr>
        <dsp:cNvPr id="0" name=""/>
        <dsp:cNvSpPr/>
      </dsp:nvSpPr>
      <dsp:spPr>
        <a:xfrm>
          <a:off x="4172954" y="1116615"/>
          <a:ext cx="2881777" cy="878942"/>
        </a:xfrm>
        <a:prstGeom prst="rect">
          <a:avLst/>
        </a:prstGeom>
        <a:solidFill>
          <a:srgbClr val="A5A5A5">
            <a:alpha val="50000"/>
          </a:srgb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a:solidFill>
                <a:sysClr val="window" lastClr="FFFFFF"/>
              </a:solidFill>
              <a:latin typeface="Calibri" panose="020F0502020204030204"/>
              <a:ea typeface="+mn-ea"/>
              <a:cs typeface="+mn-cs"/>
            </a:rPr>
            <a:t>angol m</a:t>
          </a:r>
          <a:r>
            <a:rPr lang="hu-HU" sz="2400" kern="1200">
              <a:solidFill>
                <a:sysClr val="window" lastClr="FFFFFF"/>
              </a:solidFill>
              <a:latin typeface="Calibri" panose="020F0502020204030204"/>
              <a:ea typeface="+mn-ea"/>
              <a:cs typeface="+mn-cs"/>
            </a:rPr>
            <a:t>ű</a:t>
          </a:r>
          <a:r>
            <a:rPr lang="en-GB" sz="2400" kern="1200">
              <a:solidFill>
                <a:sysClr val="window" lastClr="FFFFFF"/>
              </a:solidFill>
              <a:latin typeface="Calibri" panose="020F0502020204030204"/>
              <a:ea typeface="+mn-ea"/>
              <a:cs typeface="+mn-cs"/>
            </a:rPr>
            <a:t>szó</a:t>
          </a:r>
          <a:endParaRPr lang="hu-HU" sz="2400" kern="1200">
            <a:solidFill>
              <a:sysClr val="window" lastClr="FFFFFF"/>
            </a:solidFill>
            <a:latin typeface="Calibri" panose="020F0502020204030204"/>
            <a:ea typeface="+mn-ea"/>
            <a:cs typeface="+mn-cs"/>
          </a:endParaRPr>
        </a:p>
      </dsp:txBody>
      <dsp:txXfrm>
        <a:off x="4172954" y="1116615"/>
        <a:ext cx="2881777" cy="878942"/>
      </dsp:txXfrm>
    </dsp:sp>
    <dsp:sp modelId="{BCE05B13-A3C6-409B-B6DE-114664B9F537}">
      <dsp:nvSpPr>
        <dsp:cNvPr id="0" name=""/>
        <dsp:cNvSpPr/>
      </dsp:nvSpPr>
      <dsp:spPr>
        <a:xfrm>
          <a:off x="7631087" y="1116615"/>
          <a:ext cx="2881777" cy="878942"/>
        </a:xfrm>
        <a:prstGeom prst="rect">
          <a:avLst/>
        </a:prstGeom>
        <a:solidFill>
          <a:srgbClr val="FFC000">
            <a:alpha val="50000"/>
          </a:srgb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solidFill>
                <a:sysClr val="window" lastClr="FFFFFF"/>
              </a:solidFill>
              <a:latin typeface="Calibri" panose="020F0502020204030204"/>
              <a:ea typeface="+mn-ea"/>
              <a:cs typeface="+mn-cs"/>
            </a:rPr>
            <a:t>surfactant</a:t>
          </a:r>
          <a:endParaRPr lang="hu-HU" sz="2800" kern="1200">
            <a:solidFill>
              <a:sysClr val="window" lastClr="FFFFFF"/>
            </a:solidFill>
            <a:latin typeface="Calibri" panose="020F0502020204030204"/>
            <a:ea typeface="+mn-ea"/>
            <a:cs typeface="+mn-cs"/>
          </a:endParaRPr>
        </a:p>
      </dsp:txBody>
      <dsp:txXfrm>
        <a:off x="7631087" y="1116615"/>
        <a:ext cx="2881777" cy="878942"/>
      </dsp:txXfrm>
    </dsp:sp>
    <dsp:sp modelId="{4EA36720-444A-4986-BEDD-73C0C7648CED}">
      <dsp:nvSpPr>
        <dsp:cNvPr id="0" name=""/>
        <dsp:cNvSpPr/>
      </dsp:nvSpPr>
      <dsp:spPr>
        <a:xfrm>
          <a:off x="4172954" y="2355780"/>
          <a:ext cx="2881777" cy="878942"/>
        </a:xfrm>
        <a:prstGeom prst="rect">
          <a:avLst/>
        </a:prstGeom>
        <a:solidFill>
          <a:srgbClr val="A5A5A5">
            <a:alpha val="50000"/>
          </a:srgb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a:solidFill>
                <a:sysClr val="window" lastClr="FFFFFF"/>
              </a:solidFill>
              <a:latin typeface="Calibri" panose="020F0502020204030204"/>
              <a:ea typeface="+mn-ea"/>
              <a:cs typeface="+mn-cs"/>
            </a:rPr>
            <a:t>német műszó</a:t>
          </a:r>
          <a:endParaRPr lang="hu-HU" sz="2400" kern="1200">
            <a:solidFill>
              <a:sysClr val="window" lastClr="FFFFFF"/>
            </a:solidFill>
            <a:latin typeface="Calibri" panose="020F0502020204030204"/>
            <a:ea typeface="+mn-ea"/>
            <a:cs typeface="+mn-cs"/>
          </a:endParaRPr>
        </a:p>
      </dsp:txBody>
      <dsp:txXfrm>
        <a:off x="4172954" y="2355780"/>
        <a:ext cx="2881777" cy="878942"/>
      </dsp:txXfrm>
    </dsp:sp>
    <dsp:sp modelId="{658C3C38-0E7D-485D-8523-7F1BAAADE8E4}">
      <dsp:nvSpPr>
        <dsp:cNvPr id="0" name=""/>
        <dsp:cNvSpPr/>
      </dsp:nvSpPr>
      <dsp:spPr>
        <a:xfrm>
          <a:off x="7631087" y="2355780"/>
          <a:ext cx="2881777" cy="878942"/>
        </a:xfrm>
        <a:prstGeom prst="rect">
          <a:avLst/>
        </a:prstGeom>
        <a:solidFill>
          <a:srgbClr val="FFC000">
            <a:alpha val="50000"/>
          </a:srgb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solidFill>
                <a:sysClr val="window" lastClr="FFFFFF"/>
              </a:solidFill>
              <a:latin typeface="Calibri" panose="020F0502020204030204"/>
              <a:ea typeface="+mn-ea"/>
              <a:cs typeface="+mn-cs"/>
            </a:rPr>
            <a:t>tenzid</a:t>
          </a:r>
          <a:endParaRPr lang="hu-HU" sz="2800" kern="1200">
            <a:solidFill>
              <a:sysClr val="window" lastClr="FFFFFF"/>
            </a:solidFill>
            <a:latin typeface="Calibri" panose="020F0502020204030204"/>
            <a:ea typeface="+mn-ea"/>
            <a:cs typeface="+mn-cs"/>
          </a:endParaRPr>
        </a:p>
      </dsp:txBody>
      <dsp:txXfrm>
        <a:off x="7631087" y="2355780"/>
        <a:ext cx="2881777" cy="87894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A44DC-9C92-4AC0-A31D-A3493BBBD085}">
      <dsp:nvSpPr>
        <dsp:cNvPr id="0" name=""/>
        <dsp:cNvSpPr/>
      </dsp:nvSpPr>
      <dsp:spPr>
        <a:xfrm>
          <a:off x="7054732" y="2749531"/>
          <a:ext cx="576355" cy="91440"/>
        </a:xfrm>
        <a:custGeom>
          <a:avLst/>
          <a:gdLst/>
          <a:ahLst/>
          <a:cxnLst/>
          <a:rect l="0" t="0" r="0" b="0"/>
          <a:pathLst>
            <a:path>
              <a:moveTo>
                <a:pt x="0" y="45720"/>
              </a:moveTo>
              <a:lnTo>
                <a:pt x="576355" y="45720"/>
              </a:lnTo>
            </a:path>
          </a:pathLst>
        </a:custGeom>
        <a:noFill/>
        <a:ln w="19050" cap="flat" cmpd="sng" algn="ctr">
          <a:solidFill>
            <a:schemeClr val="accent3"/>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468AFC04-F581-474D-BE17-168ACF968ABD}">
      <dsp:nvSpPr>
        <dsp:cNvPr id="0" name=""/>
        <dsp:cNvSpPr/>
      </dsp:nvSpPr>
      <dsp:spPr>
        <a:xfrm>
          <a:off x="3596599" y="2175669"/>
          <a:ext cx="576355" cy="619582"/>
        </a:xfrm>
        <a:custGeom>
          <a:avLst/>
          <a:gdLst/>
          <a:ahLst/>
          <a:cxnLst/>
          <a:rect l="0" t="0" r="0" b="0"/>
          <a:pathLst>
            <a:path>
              <a:moveTo>
                <a:pt x="0" y="0"/>
              </a:moveTo>
              <a:lnTo>
                <a:pt x="288177" y="0"/>
              </a:lnTo>
              <a:lnTo>
                <a:pt x="288177" y="619582"/>
              </a:lnTo>
              <a:lnTo>
                <a:pt x="576355" y="619582"/>
              </a:lnTo>
            </a:path>
          </a:pathLst>
        </a:custGeom>
        <a:noFill/>
        <a:ln w="19050" cap="flat" cmpd="sng" algn="ctr">
          <a:solidFill>
            <a:schemeClr val="accent3"/>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906FC6D9-23E8-4B40-B17D-DE91351213B4}">
      <dsp:nvSpPr>
        <dsp:cNvPr id="0" name=""/>
        <dsp:cNvSpPr/>
      </dsp:nvSpPr>
      <dsp:spPr>
        <a:xfrm>
          <a:off x="7054732" y="1510366"/>
          <a:ext cx="576355" cy="91440"/>
        </a:xfrm>
        <a:custGeom>
          <a:avLst/>
          <a:gdLst/>
          <a:ahLst/>
          <a:cxnLst/>
          <a:rect l="0" t="0" r="0" b="0"/>
          <a:pathLst>
            <a:path>
              <a:moveTo>
                <a:pt x="0" y="45720"/>
              </a:moveTo>
              <a:lnTo>
                <a:pt x="576355" y="45720"/>
              </a:lnTo>
            </a:path>
          </a:pathLst>
        </a:custGeom>
        <a:noFill/>
        <a:ln w="19050" cap="flat" cmpd="sng" algn="ctr">
          <a:solidFill>
            <a:schemeClr val="accent3"/>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74C17E52-DCE0-418E-8535-2649C487748C}">
      <dsp:nvSpPr>
        <dsp:cNvPr id="0" name=""/>
        <dsp:cNvSpPr/>
      </dsp:nvSpPr>
      <dsp:spPr>
        <a:xfrm>
          <a:off x="3596599" y="1556086"/>
          <a:ext cx="576355" cy="619582"/>
        </a:xfrm>
        <a:custGeom>
          <a:avLst/>
          <a:gdLst/>
          <a:ahLst/>
          <a:cxnLst/>
          <a:rect l="0" t="0" r="0" b="0"/>
          <a:pathLst>
            <a:path>
              <a:moveTo>
                <a:pt x="0" y="619582"/>
              </a:moveTo>
              <a:lnTo>
                <a:pt x="288177" y="619582"/>
              </a:lnTo>
              <a:lnTo>
                <a:pt x="288177" y="0"/>
              </a:lnTo>
              <a:lnTo>
                <a:pt x="576355" y="0"/>
              </a:lnTo>
            </a:path>
          </a:pathLst>
        </a:custGeom>
        <a:noFill/>
        <a:ln w="19050" cap="flat" cmpd="sng" algn="ctr">
          <a:solidFill>
            <a:schemeClr val="accent3"/>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338A1294-0B6B-462E-AB0E-12D78C7D8DBA}">
      <dsp:nvSpPr>
        <dsp:cNvPr id="0" name=""/>
        <dsp:cNvSpPr/>
      </dsp:nvSpPr>
      <dsp:spPr>
        <a:xfrm>
          <a:off x="2734" y="1424696"/>
          <a:ext cx="3593864" cy="1501945"/>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t>felületaktív anyag</a:t>
          </a:r>
          <a:br>
            <a:rPr lang="en-GB" sz="2800" kern="1200"/>
          </a:br>
          <a:r>
            <a:rPr lang="en-GB" sz="2800" kern="1200"/>
            <a:t>(surface active agent)</a:t>
          </a:r>
          <a:endParaRPr lang="hu-HU" sz="2800" kern="1200"/>
        </a:p>
      </dsp:txBody>
      <dsp:txXfrm>
        <a:off x="2734" y="1424696"/>
        <a:ext cx="3593864" cy="1501945"/>
      </dsp:txXfrm>
    </dsp:sp>
    <dsp:sp modelId="{BCDAD9DD-EB85-44A6-B94D-24E1B70F4482}">
      <dsp:nvSpPr>
        <dsp:cNvPr id="0" name=""/>
        <dsp:cNvSpPr/>
      </dsp:nvSpPr>
      <dsp:spPr>
        <a:xfrm>
          <a:off x="4172954" y="1116615"/>
          <a:ext cx="2881777" cy="878942"/>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a:t>angol m</a:t>
          </a:r>
          <a:r>
            <a:rPr lang="hu-HU" sz="2400" kern="1200"/>
            <a:t>ű</a:t>
          </a:r>
          <a:r>
            <a:rPr lang="en-GB" sz="2400" kern="1200"/>
            <a:t>szó</a:t>
          </a:r>
          <a:endParaRPr lang="hu-HU" sz="2400" kern="1200"/>
        </a:p>
      </dsp:txBody>
      <dsp:txXfrm>
        <a:off x="4172954" y="1116615"/>
        <a:ext cx="2881777" cy="878942"/>
      </dsp:txXfrm>
    </dsp:sp>
    <dsp:sp modelId="{BCE05B13-A3C6-409B-B6DE-114664B9F537}">
      <dsp:nvSpPr>
        <dsp:cNvPr id="0" name=""/>
        <dsp:cNvSpPr/>
      </dsp:nvSpPr>
      <dsp:spPr>
        <a:xfrm>
          <a:off x="7631087" y="1116615"/>
          <a:ext cx="2881777" cy="878942"/>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t>surfactant</a:t>
          </a:r>
          <a:endParaRPr lang="hu-HU" sz="2800" kern="1200"/>
        </a:p>
      </dsp:txBody>
      <dsp:txXfrm>
        <a:off x="7631087" y="1116615"/>
        <a:ext cx="2881777" cy="878942"/>
      </dsp:txXfrm>
    </dsp:sp>
    <dsp:sp modelId="{4EA36720-444A-4986-BEDD-73C0C7648CED}">
      <dsp:nvSpPr>
        <dsp:cNvPr id="0" name=""/>
        <dsp:cNvSpPr/>
      </dsp:nvSpPr>
      <dsp:spPr>
        <a:xfrm>
          <a:off x="4172954" y="2355780"/>
          <a:ext cx="2881777" cy="878942"/>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a:t>német műszó</a:t>
          </a:r>
          <a:endParaRPr lang="hu-HU" sz="2400" kern="1200"/>
        </a:p>
      </dsp:txBody>
      <dsp:txXfrm>
        <a:off x="4172954" y="2355780"/>
        <a:ext cx="2881777" cy="878942"/>
      </dsp:txXfrm>
    </dsp:sp>
    <dsp:sp modelId="{658C3C38-0E7D-485D-8523-7F1BAAADE8E4}">
      <dsp:nvSpPr>
        <dsp:cNvPr id="0" name=""/>
        <dsp:cNvSpPr/>
      </dsp:nvSpPr>
      <dsp:spPr>
        <a:xfrm>
          <a:off x="7631087" y="2355780"/>
          <a:ext cx="2881777" cy="878942"/>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t>tenzid</a:t>
          </a:r>
          <a:endParaRPr lang="hu-HU" sz="2800" kern="1200"/>
        </a:p>
      </dsp:txBody>
      <dsp:txXfrm>
        <a:off x="7631087" y="2355780"/>
        <a:ext cx="2881777" cy="87894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A44DC-9C92-4AC0-A31D-A3493BBBD085}">
      <dsp:nvSpPr>
        <dsp:cNvPr id="0" name=""/>
        <dsp:cNvSpPr/>
      </dsp:nvSpPr>
      <dsp:spPr>
        <a:xfrm>
          <a:off x="7054732" y="2749531"/>
          <a:ext cx="576355" cy="91440"/>
        </a:xfrm>
        <a:custGeom>
          <a:avLst/>
          <a:gdLst/>
          <a:ahLst/>
          <a:cxnLst/>
          <a:rect l="0" t="0" r="0" b="0"/>
          <a:pathLst>
            <a:path>
              <a:moveTo>
                <a:pt x="0" y="45720"/>
              </a:moveTo>
              <a:lnTo>
                <a:pt x="576355" y="45720"/>
              </a:lnTo>
            </a:path>
          </a:pathLst>
        </a:custGeom>
        <a:noFill/>
        <a:ln w="19050" cap="flat" cmpd="sng" algn="ctr">
          <a:solidFill>
            <a:schemeClr val="accent3"/>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468AFC04-F581-474D-BE17-168ACF968ABD}">
      <dsp:nvSpPr>
        <dsp:cNvPr id="0" name=""/>
        <dsp:cNvSpPr/>
      </dsp:nvSpPr>
      <dsp:spPr>
        <a:xfrm>
          <a:off x="3596599" y="2175669"/>
          <a:ext cx="576355" cy="619582"/>
        </a:xfrm>
        <a:custGeom>
          <a:avLst/>
          <a:gdLst/>
          <a:ahLst/>
          <a:cxnLst/>
          <a:rect l="0" t="0" r="0" b="0"/>
          <a:pathLst>
            <a:path>
              <a:moveTo>
                <a:pt x="0" y="0"/>
              </a:moveTo>
              <a:lnTo>
                <a:pt x="288177" y="0"/>
              </a:lnTo>
              <a:lnTo>
                <a:pt x="288177" y="619582"/>
              </a:lnTo>
              <a:lnTo>
                <a:pt x="576355" y="619582"/>
              </a:lnTo>
            </a:path>
          </a:pathLst>
        </a:custGeom>
        <a:noFill/>
        <a:ln w="19050" cap="flat" cmpd="sng" algn="ctr">
          <a:solidFill>
            <a:schemeClr val="accent3"/>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906FC6D9-23E8-4B40-B17D-DE91351213B4}">
      <dsp:nvSpPr>
        <dsp:cNvPr id="0" name=""/>
        <dsp:cNvSpPr/>
      </dsp:nvSpPr>
      <dsp:spPr>
        <a:xfrm>
          <a:off x="7054732" y="1510366"/>
          <a:ext cx="576355" cy="91440"/>
        </a:xfrm>
        <a:custGeom>
          <a:avLst/>
          <a:gdLst/>
          <a:ahLst/>
          <a:cxnLst/>
          <a:rect l="0" t="0" r="0" b="0"/>
          <a:pathLst>
            <a:path>
              <a:moveTo>
                <a:pt x="0" y="45720"/>
              </a:moveTo>
              <a:lnTo>
                <a:pt x="576355" y="45720"/>
              </a:lnTo>
            </a:path>
          </a:pathLst>
        </a:custGeom>
        <a:noFill/>
        <a:ln w="19050" cap="flat" cmpd="sng" algn="ctr">
          <a:solidFill>
            <a:schemeClr val="accent3"/>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74C17E52-DCE0-418E-8535-2649C487748C}">
      <dsp:nvSpPr>
        <dsp:cNvPr id="0" name=""/>
        <dsp:cNvSpPr/>
      </dsp:nvSpPr>
      <dsp:spPr>
        <a:xfrm>
          <a:off x="3596599" y="1556086"/>
          <a:ext cx="576355" cy="619582"/>
        </a:xfrm>
        <a:custGeom>
          <a:avLst/>
          <a:gdLst/>
          <a:ahLst/>
          <a:cxnLst/>
          <a:rect l="0" t="0" r="0" b="0"/>
          <a:pathLst>
            <a:path>
              <a:moveTo>
                <a:pt x="0" y="619582"/>
              </a:moveTo>
              <a:lnTo>
                <a:pt x="288177" y="619582"/>
              </a:lnTo>
              <a:lnTo>
                <a:pt x="288177" y="0"/>
              </a:lnTo>
              <a:lnTo>
                <a:pt x="576355" y="0"/>
              </a:lnTo>
            </a:path>
          </a:pathLst>
        </a:custGeom>
        <a:noFill/>
        <a:ln w="19050" cap="flat" cmpd="sng" algn="ctr">
          <a:solidFill>
            <a:schemeClr val="accent3"/>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338A1294-0B6B-462E-AB0E-12D78C7D8DBA}">
      <dsp:nvSpPr>
        <dsp:cNvPr id="0" name=""/>
        <dsp:cNvSpPr/>
      </dsp:nvSpPr>
      <dsp:spPr>
        <a:xfrm>
          <a:off x="2734" y="1424696"/>
          <a:ext cx="3593864" cy="1501945"/>
        </a:xfrm>
        <a:prstGeom prst="rect">
          <a:avLst/>
        </a:prstGeom>
        <a:solidFill>
          <a:schemeClr val="accent4">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t>felületaktív anyag</a:t>
          </a:r>
          <a:br>
            <a:rPr lang="en-GB" sz="2800" kern="1200"/>
          </a:br>
          <a:r>
            <a:rPr lang="en-GB" sz="2800" kern="1200"/>
            <a:t>(surface active agent)</a:t>
          </a:r>
          <a:endParaRPr lang="hu-HU" sz="2800" kern="1200"/>
        </a:p>
      </dsp:txBody>
      <dsp:txXfrm>
        <a:off x="2734" y="1424696"/>
        <a:ext cx="3593864" cy="1501945"/>
      </dsp:txXfrm>
    </dsp:sp>
    <dsp:sp modelId="{BCDAD9DD-EB85-44A6-B94D-24E1B70F4482}">
      <dsp:nvSpPr>
        <dsp:cNvPr id="0" name=""/>
        <dsp:cNvSpPr/>
      </dsp:nvSpPr>
      <dsp:spPr>
        <a:xfrm>
          <a:off x="4172954" y="1116615"/>
          <a:ext cx="2881777" cy="878942"/>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a:t>angol m</a:t>
          </a:r>
          <a:r>
            <a:rPr lang="hu-HU" sz="2400" kern="1200"/>
            <a:t>ű</a:t>
          </a:r>
          <a:r>
            <a:rPr lang="en-GB" sz="2400" kern="1200"/>
            <a:t>szó</a:t>
          </a:r>
          <a:endParaRPr lang="hu-HU" sz="2400" kern="1200"/>
        </a:p>
      </dsp:txBody>
      <dsp:txXfrm>
        <a:off x="4172954" y="1116615"/>
        <a:ext cx="2881777" cy="878942"/>
      </dsp:txXfrm>
    </dsp:sp>
    <dsp:sp modelId="{BCE05B13-A3C6-409B-B6DE-114664B9F537}">
      <dsp:nvSpPr>
        <dsp:cNvPr id="0" name=""/>
        <dsp:cNvSpPr/>
      </dsp:nvSpPr>
      <dsp:spPr>
        <a:xfrm>
          <a:off x="7631087" y="1116615"/>
          <a:ext cx="2881777" cy="878942"/>
        </a:xfrm>
        <a:prstGeom prst="rect">
          <a:avLst/>
        </a:prstGeom>
        <a:solidFill>
          <a:schemeClr val="accent4">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t>surfactant</a:t>
          </a:r>
          <a:endParaRPr lang="hu-HU" sz="2800" kern="1200"/>
        </a:p>
      </dsp:txBody>
      <dsp:txXfrm>
        <a:off x="7631087" y="1116615"/>
        <a:ext cx="2881777" cy="878942"/>
      </dsp:txXfrm>
    </dsp:sp>
    <dsp:sp modelId="{4EA36720-444A-4986-BEDD-73C0C7648CED}">
      <dsp:nvSpPr>
        <dsp:cNvPr id="0" name=""/>
        <dsp:cNvSpPr/>
      </dsp:nvSpPr>
      <dsp:spPr>
        <a:xfrm>
          <a:off x="4172954" y="2355780"/>
          <a:ext cx="2881777" cy="878942"/>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a:t>német műszó</a:t>
          </a:r>
          <a:endParaRPr lang="hu-HU" sz="2400" kern="1200"/>
        </a:p>
      </dsp:txBody>
      <dsp:txXfrm>
        <a:off x="4172954" y="2355780"/>
        <a:ext cx="2881777" cy="878942"/>
      </dsp:txXfrm>
    </dsp:sp>
    <dsp:sp modelId="{658C3C38-0E7D-485D-8523-7F1BAAADE8E4}">
      <dsp:nvSpPr>
        <dsp:cNvPr id="0" name=""/>
        <dsp:cNvSpPr/>
      </dsp:nvSpPr>
      <dsp:spPr>
        <a:xfrm>
          <a:off x="7631087" y="2355780"/>
          <a:ext cx="2881777" cy="878942"/>
        </a:xfrm>
        <a:prstGeom prst="rect">
          <a:avLst/>
        </a:prstGeom>
        <a:solidFill>
          <a:schemeClr val="accent4">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t>tenzid</a:t>
          </a:r>
          <a:endParaRPr lang="hu-HU" sz="2800" kern="1200"/>
        </a:p>
      </dsp:txBody>
      <dsp:txXfrm>
        <a:off x="7631087" y="2355780"/>
        <a:ext cx="2881777" cy="878942"/>
      </dsp:txXfrm>
    </dsp:sp>
  </dsp:spTree>
</dsp:drawing>
</file>

<file path=ppt/diagrams/layout1.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6DD9D8-784C-4C25-847D-A9D72E804F6E}" type="datetimeFigureOut">
              <a:rPr lang="hu-HU" smtClean="0"/>
              <a:t>2020. 05. 12.</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3F73B6-D84B-42D9-8939-643D51888441}" type="slidenum">
              <a:rPr lang="hu-HU" smtClean="0"/>
              <a:t>‹#›</a:t>
            </a:fld>
            <a:endParaRPr lang="hu-HU"/>
          </a:p>
        </p:txBody>
      </p:sp>
    </p:spTree>
    <p:extLst>
      <p:ext uri="{BB962C8B-B14F-4D97-AF65-F5344CB8AC3E}">
        <p14:creationId xmlns:p14="http://schemas.microsoft.com/office/powerpoint/2010/main" val="3276741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BBCA0623-EEE2-487E-8E9D-5B72A6ACB1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fld id="{5C70E1DB-90E1-4857-879B-760F9A02A337}" type="slidenum">
              <a:rPr lang="en-US" altLang="hu-HU">
                <a:latin typeface="Times New Roman" panose="02020603050405020304" pitchFamily="18" charset="0"/>
              </a:rPr>
              <a:pPr/>
              <a:t>31</a:t>
            </a:fld>
            <a:endParaRPr lang="en-US" altLang="hu-HU">
              <a:latin typeface="Times New Roman" panose="02020603050405020304" pitchFamily="18" charset="0"/>
            </a:endParaRPr>
          </a:p>
        </p:txBody>
      </p:sp>
      <p:sp>
        <p:nvSpPr>
          <p:cNvPr id="49155" name="Rectangle 2">
            <a:extLst>
              <a:ext uri="{FF2B5EF4-FFF2-40B4-BE49-F238E27FC236}">
                <a16:creationId xmlns:a16="http://schemas.microsoft.com/office/drawing/2014/main" id="{E47A9EFA-CEC4-483C-87B0-488CDE5D1541}"/>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9E974B5D-E8A3-4C69-971D-3F42BC8639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hu-HU"/>
              <a:t>Molecules of amphiphilic surfactants in solution self-assemble into various supramolecular aggregates. This slide shows typical changes in surfactant self-assembly and morphologies formed with decreasing water content in the system (water content decrease is shown by arrows)</a:t>
            </a:r>
          </a:p>
        </p:txBody>
      </p:sp>
    </p:spTree>
    <p:extLst>
      <p:ext uri="{BB962C8B-B14F-4D97-AF65-F5344CB8AC3E}">
        <p14:creationId xmlns:p14="http://schemas.microsoft.com/office/powerpoint/2010/main" val="2005338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529D066C-985D-4256-A62F-BE388AA777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02DFC75-CD21-4A65-80A2-35D7154480A7}" type="slidenum">
              <a:rPr lang="hu-HU" altLang="hu-HU" sz="1200"/>
              <a:pPr/>
              <a:t>68</a:t>
            </a:fld>
            <a:endParaRPr lang="hu-HU" altLang="hu-HU" sz="1200"/>
          </a:p>
        </p:txBody>
      </p:sp>
      <p:sp>
        <p:nvSpPr>
          <p:cNvPr id="23555" name="Rectangle 2">
            <a:extLst>
              <a:ext uri="{FF2B5EF4-FFF2-40B4-BE49-F238E27FC236}">
                <a16:creationId xmlns:a16="http://schemas.microsoft.com/office/drawing/2014/main" id="{0CE97111-EC01-4775-BF57-EEEDB4905344}"/>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D71B5E8C-3DB9-41D1-8E5D-542181AFD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u-HU" altLang="hu-HU"/>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4D9DA4F0-83E1-4BB9-9C43-5788D7C699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3D5E6E0-DDA1-40C3-8D81-AE28C3235AB2}" type="slidenum">
              <a:rPr lang="hu-HU" altLang="hu-HU" sz="1200"/>
              <a:pPr/>
              <a:t>71</a:t>
            </a:fld>
            <a:endParaRPr lang="hu-HU" altLang="hu-HU" sz="1200"/>
          </a:p>
        </p:txBody>
      </p:sp>
      <p:sp>
        <p:nvSpPr>
          <p:cNvPr id="24579" name="Rectangle 2">
            <a:extLst>
              <a:ext uri="{FF2B5EF4-FFF2-40B4-BE49-F238E27FC236}">
                <a16:creationId xmlns:a16="http://schemas.microsoft.com/office/drawing/2014/main" id="{E17DE2B7-B08F-43F2-82AE-6064C6E2161D}"/>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6EB818B3-D41C-4B9D-A1F4-53FDA3716A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u-HU" altLang="hu-HU"/>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EB55ABE3-B72F-4C61-959C-D1B0B3882F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425945F-5070-48D3-9148-DFA7406436F7}" type="slidenum">
              <a:rPr lang="hu-HU" altLang="hu-HU" sz="1200"/>
              <a:pPr/>
              <a:t>72</a:t>
            </a:fld>
            <a:endParaRPr lang="hu-HU" altLang="hu-HU" sz="1200"/>
          </a:p>
        </p:txBody>
      </p:sp>
      <p:sp>
        <p:nvSpPr>
          <p:cNvPr id="25603" name="Rectangle 2">
            <a:extLst>
              <a:ext uri="{FF2B5EF4-FFF2-40B4-BE49-F238E27FC236}">
                <a16:creationId xmlns:a16="http://schemas.microsoft.com/office/drawing/2014/main" id="{63041084-4705-405A-B9B6-CC47AE0DC60F}"/>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D6399DAF-BB47-4A8A-B308-9C56E87165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u-HU" altLang="hu-HU"/>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B59A9B8B-43FF-49B0-A0D6-EAF2F1A0AD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6B036EFF-A46D-4D64-A3C0-48B12C9E62F3}" type="slidenum">
              <a:rPr lang="hu-HU" altLang="hu-HU" sz="1200"/>
              <a:pPr/>
              <a:t>73</a:t>
            </a:fld>
            <a:endParaRPr lang="hu-HU" altLang="hu-HU" sz="1200"/>
          </a:p>
        </p:txBody>
      </p:sp>
      <p:sp>
        <p:nvSpPr>
          <p:cNvPr id="26627" name="Rectangle 2">
            <a:extLst>
              <a:ext uri="{FF2B5EF4-FFF2-40B4-BE49-F238E27FC236}">
                <a16:creationId xmlns:a16="http://schemas.microsoft.com/office/drawing/2014/main" id="{17F17F3D-6140-4242-87F4-DB69CAF8B3F8}"/>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954F389E-D323-4582-A129-15B59E1B352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u-HU" altLang="hu-HU"/>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913C7005-4F58-4580-B0D1-3604D5D00B2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7FE9AEA-C158-414E-913E-54070F845B5B}" type="slidenum">
              <a:rPr lang="hu-HU" altLang="hu-HU" sz="1200"/>
              <a:pPr/>
              <a:t>74</a:t>
            </a:fld>
            <a:endParaRPr lang="hu-HU" altLang="hu-HU" sz="1200"/>
          </a:p>
        </p:txBody>
      </p:sp>
      <p:sp>
        <p:nvSpPr>
          <p:cNvPr id="27651" name="Rectangle 2">
            <a:extLst>
              <a:ext uri="{FF2B5EF4-FFF2-40B4-BE49-F238E27FC236}">
                <a16:creationId xmlns:a16="http://schemas.microsoft.com/office/drawing/2014/main" id="{7E408F80-9091-42C4-820A-AAAF2597F2B5}"/>
              </a:ext>
            </a:extLst>
          </p:cNvPr>
          <p:cNvSpPr>
            <a:spLocks noGrp="1" noRot="1" noChangeAspect="1" noChangeArrowheads="1" noTextEdit="1"/>
          </p:cNvSpPr>
          <p:nvPr>
            <p:ph type="sldImg"/>
          </p:nvPr>
        </p:nvSpPr>
        <p:spPr>
          <a:ln/>
        </p:spPr>
      </p:sp>
      <p:sp>
        <p:nvSpPr>
          <p:cNvPr id="27652" name="Rectangle 3">
            <a:extLst>
              <a:ext uri="{FF2B5EF4-FFF2-40B4-BE49-F238E27FC236}">
                <a16:creationId xmlns:a16="http://schemas.microsoft.com/office/drawing/2014/main" id="{4AA8954F-51A4-490D-9700-ADC2C9B537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u-HU" altLang="hu-HU"/>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CE55D221-23AE-4191-857C-F9BCF3A370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fld id="{F217B2F4-B925-4A32-B59F-107E2A09344B}" type="slidenum">
              <a:rPr lang="en-US" altLang="hu-HU">
                <a:latin typeface="Times New Roman" panose="02020603050405020304" pitchFamily="18" charset="0"/>
              </a:rPr>
              <a:pPr/>
              <a:t>32</a:t>
            </a:fld>
            <a:endParaRPr lang="en-US" altLang="hu-HU">
              <a:latin typeface="Times New Roman" panose="02020603050405020304" pitchFamily="18" charset="0"/>
            </a:endParaRPr>
          </a:p>
        </p:txBody>
      </p:sp>
      <p:sp>
        <p:nvSpPr>
          <p:cNvPr id="50179" name="Rectangle 2">
            <a:extLst>
              <a:ext uri="{FF2B5EF4-FFF2-40B4-BE49-F238E27FC236}">
                <a16:creationId xmlns:a16="http://schemas.microsoft.com/office/drawing/2014/main" id="{0F9097FA-F342-4B04-B93E-5EA06C6F1ED6}"/>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445131E9-51EB-4FD8-956A-F2C9CC1342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hu-HU">
                <a:ea typeface="Angsana New" panose="02020603050405020304" pitchFamily="18" charset="-34"/>
              </a:rPr>
              <a:t>Critical micelle concentration (CMC) can be determined by surface tension measurements. Below CMC surfactant adsorbs on the surface and decreases surface tension. More surfactant we have below CMC less surface tension is. Above CMC the micelles are formed. All surfactant added in excess of the CMC incorporate in the micelles. Therefore surface tensions remains the same as at CMC.</a:t>
            </a:r>
          </a:p>
        </p:txBody>
      </p:sp>
    </p:spTree>
    <p:extLst>
      <p:ext uri="{BB962C8B-B14F-4D97-AF65-F5344CB8AC3E}">
        <p14:creationId xmlns:p14="http://schemas.microsoft.com/office/powerpoint/2010/main" val="1821215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E86CF20-A7F5-405D-A299-F88BA2404F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fld id="{BB2D771B-6F4C-4300-828E-7453158238DF}" type="slidenum">
              <a:rPr lang="en-US" altLang="hu-HU">
                <a:latin typeface="Times New Roman" panose="02020603050405020304" pitchFamily="18" charset="0"/>
              </a:rPr>
              <a:pPr/>
              <a:t>33</a:t>
            </a:fld>
            <a:endParaRPr lang="en-US" altLang="hu-HU">
              <a:latin typeface="Times New Roman" panose="02020603050405020304" pitchFamily="18" charset="0"/>
            </a:endParaRPr>
          </a:p>
        </p:txBody>
      </p:sp>
      <p:sp>
        <p:nvSpPr>
          <p:cNvPr id="51203" name="Rectangle 2">
            <a:extLst>
              <a:ext uri="{FF2B5EF4-FFF2-40B4-BE49-F238E27FC236}">
                <a16:creationId xmlns:a16="http://schemas.microsoft.com/office/drawing/2014/main" id="{F3E3C559-25D8-4086-8B2B-1CD772DFE2CD}"/>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2F60F232-DA04-448F-8D7C-19700C86529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hu-HU">
                <a:ea typeface="Angsana New" panose="02020603050405020304" pitchFamily="18" charset="-34"/>
              </a:rPr>
              <a:t>Dependencies of various solution properties on surfactant concentration reveal a break upon crossing the CMC as a result of micelle formation. This underlies methods for determining CMC by measuring such properties as a function of the surfactant concentration.</a:t>
            </a:r>
          </a:p>
        </p:txBody>
      </p:sp>
    </p:spTree>
    <p:extLst>
      <p:ext uri="{BB962C8B-B14F-4D97-AF65-F5344CB8AC3E}">
        <p14:creationId xmlns:p14="http://schemas.microsoft.com/office/powerpoint/2010/main" val="983180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5A94A8CB-AF58-46A2-8C36-57939527A0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fld id="{3EC55EC5-695A-4F15-B2D9-8E254479A803}" type="slidenum">
              <a:rPr lang="en-US" altLang="hu-HU">
                <a:latin typeface="Times New Roman" panose="02020603050405020304" pitchFamily="18" charset="0"/>
              </a:rPr>
              <a:pPr/>
              <a:t>34</a:t>
            </a:fld>
            <a:endParaRPr lang="en-US" altLang="hu-HU">
              <a:latin typeface="Times New Roman" panose="02020603050405020304" pitchFamily="18" charset="0"/>
            </a:endParaRPr>
          </a:p>
        </p:txBody>
      </p:sp>
      <p:sp>
        <p:nvSpPr>
          <p:cNvPr id="52227" name="Rectangle 2">
            <a:extLst>
              <a:ext uri="{FF2B5EF4-FFF2-40B4-BE49-F238E27FC236}">
                <a16:creationId xmlns:a16="http://schemas.microsoft.com/office/drawing/2014/main" id="{19D01140-A199-471F-8893-01A66ABF1CA6}"/>
              </a:ext>
            </a:extLst>
          </p:cNvPr>
          <p:cNvSpPr>
            <a:spLocks noGrp="1" noRot="1" noChangeAspect="1" noChangeArrowheads="1" noTextEdit="1"/>
          </p:cNvSpPr>
          <p:nvPr>
            <p:ph type="sldImg"/>
          </p:nvPr>
        </p:nvSpPr>
        <p:spPr>
          <a:ln/>
        </p:spPr>
      </p:sp>
      <p:sp>
        <p:nvSpPr>
          <p:cNvPr id="52228" name="Rectangle 3">
            <a:extLst>
              <a:ext uri="{FF2B5EF4-FFF2-40B4-BE49-F238E27FC236}">
                <a16:creationId xmlns:a16="http://schemas.microsoft.com/office/drawing/2014/main" id="{E9F0D3B8-8D5F-4569-883B-6B1A1A6BFE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th-TH" altLang="hu-HU">
              <a:ea typeface="Angsana New" panose="02020603050405020304" pitchFamily="18" charset="-34"/>
            </a:endParaRPr>
          </a:p>
        </p:txBody>
      </p:sp>
    </p:spTree>
    <p:extLst>
      <p:ext uri="{BB962C8B-B14F-4D97-AF65-F5344CB8AC3E}">
        <p14:creationId xmlns:p14="http://schemas.microsoft.com/office/powerpoint/2010/main" val="2903696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5E5257-55AE-49A6-B6ED-29134356B5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fld id="{5375CA7C-76D7-4DF2-808F-31C4C14E4466}" type="slidenum">
              <a:rPr lang="en-US" altLang="hu-HU">
                <a:latin typeface="Times New Roman" panose="02020603050405020304" pitchFamily="18" charset="0"/>
              </a:rPr>
              <a:pPr/>
              <a:t>35</a:t>
            </a:fld>
            <a:endParaRPr lang="en-US" altLang="hu-HU">
              <a:latin typeface="Times New Roman" panose="02020603050405020304" pitchFamily="18" charset="0"/>
            </a:endParaRPr>
          </a:p>
        </p:txBody>
      </p:sp>
      <p:sp>
        <p:nvSpPr>
          <p:cNvPr id="53251" name="Rectangle 2">
            <a:extLst>
              <a:ext uri="{FF2B5EF4-FFF2-40B4-BE49-F238E27FC236}">
                <a16:creationId xmlns:a16="http://schemas.microsoft.com/office/drawing/2014/main" id="{EB9D24FF-092C-43F8-9788-5B4D90001C4F}"/>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321F92E9-101B-41E4-9F98-C88A1789D3B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hu-HU">
                <a:ea typeface="Angsana New" panose="02020603050405020304" pitchFamily="18" charset="-34"/>
              </a:rPr>
              <a:t>One method to characterize CMC of a surfactant in aqueous solution is to determine solubility of a water-insoluble dye as a function of surfactant concentration. Above CMC the dye is transferred into solution due to incorporation into the core of the micelles.</a:t>
            </a:r>
          </a:p>
        </p:txBody>
      </p:sp>
    </p:spTree>
    <p:extLst>
      <p:ext uri="{BB962C8B-B14F-4D97-AF65-F5344CB8AC3E}">
        <p14:creationId xmlns:p14="http://schemas.microsoft.com/office/powerpoint/2010/main" val="3733156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F6434318-BAFE-4532-9C2B-73EEAAEF91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fld id="{6023D802-34EE-4436-8CA1-127099A4D200}" type="slidenum">
              <a:rPr lang="en-US" altLang="hu-HU">
                <a:latin typeface="Times New Roman" panose="02020603050405020304" pitchFamily="18" charset="0"/>
              </a:rPr>
              <a:pPr/>
              <a:t>47</a:t>
            </a:fld>
            <a:endParaRPr lang="en-US" altLang="hu-HU">
              <a:latin typeface="Times New Roman" panose="02020603050405020304" pitchFamily="18" charset="0"/>
            </a:endParaRPr>
          </a:p>
        </p:txBody>
      </p:sp>
      <p:sp>
        <p:nvSpPr>
          <p:cNvPr id="48131" name="Rectangle 2">
            <a:extLst>
              <a:ext uri="{FF2B5EF4-FFF2-40B4-BE49-F238E27FC236}">
                <a16:creationId xmlns:a16="http://schemas.microsoft.com/office/drawing/2014/main" id="{6958D75C-E712-495A-B4C8-63CAD166ED86}"/>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B875EBA7-FA24-4F50-AA41-80E67CA3CD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hu-HU"/>
              <a:t>You will find many other examples of amphiphilic surfactants in the recommended literature</a:t>
            </a:r>
          </a:p>
        </p:txBody>
      </p:sp>
    </p:spTree>
    <p:extLst>
      <p:ext uri="{BB962C8B-B14F-4D97-AF65-F5344CB8AC3E}">
        <p14:creationId xmlns:p14="http://schemas.microsoft.com/office/powerpoint/2010/main" val="3348172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43F201D7-13BE-4E09-8666-2906DC7B1C9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F1648C9-8403-47B8-BE69-8A3AD80A89A9}" type="slidenum">
              <a:rPr lang="hu-HU" altLang="hu-HU" sz="1200"/>
              <a:pPr/>
              <a:t>65</a:t>
            </a:fld>
            <a:endParaRPr lang="hu-HU" altLang="hu-HU" sz="1200"/>
          </a:p>
        </p:txBody>
      </p:sp>
      <p:sp>
        <p:nvSpPr>
          <p:cNvPr id="20483" name="Rectangle 2050">
            <a:extLst>
              <a:ext uri="{FF2B5EF4-FFF2-40B4-BE49-F238E27FC236}">
                <a16:creationId xmlns:a16="http://schemas.microsoft.com/office/drawing/2014/main" id="{9AB47E1C-2079-487E-A645-9C017DEA8544}"/>
              </a:ext>
            </a:extLst>
          </p:cNvPr>
          <p:cNvSpPr>
            <a:spLocks noGrp="1" noRot="1" noChangeAspect="1" noChangeArrowheads="1" noTextEdit="1"/>
          </p:cNvSpPr>
          <p:nvPr>
            <p:ph type="sldImg"/>
          </p:nvPr>
        </p:nvSpPr>
        <p:spPr>
          <a:ln/>
        </p:spPr>
      </p:sp>
      <p:sp>
        <p:nvSpPr>
          <p:cNvPr id="20484" name="Rectangle 2051">
            <a:extLst>
              <a:ext uri="{FF2B5EF4-FFF2-40B4-BE49-F238E27FC236}">
                <a16:creationId xmlns:a16="http://schemas.microsoft.com/office/drawing/2014/main" id="{27FFFF25-99C6-4CEC-86DC-C26D656821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u-HU" altLang="hu-HU"/>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445DDEA8-C403-4068-AAD8-C5BD1FDA6FE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CB8F13E7-2582-4D4B-8186-04E874E82BBD}" type="slidenum">
              <a:rPr lang="hu-HU" altLang="hu-HU" sz="1200"/>
              <a:pPr/>
              <a:t>66</a:t>
            </a:fld>
            <a:endParaRPr lang="hu-HU" altLang="hu-HU" sz="1200"/>
          </a:p>
        </p:txBody>
      </p:sp>
      <p:sp>
        <p:nvSpPr>
          <p:cNvPr id="21507" name="Rectangle 2">
            <a:extLst>
              <a:ext uri="{FF2B5EF4-FFF2-40B4-BE49-F238E27FC236}">
                <a16:creationId xmlns:a16="http://schemas.microsoft.com/office/drawing/2014/main" id="{7B280D1A-F087-4E03-8FB1-B1550567D710}"/>
              </a:ext>
            </a:extLst>
          </p:cNvPr>
          <p:cNvSpPr>
            <a:spLocks noGrp="1" noRot="1" noChangeAspect="1" noChangeArrowheads="1" noTextEdit="1"/>
          </p:cNvSpPr>
          <p:nvPr>
            <p:ph type="sldImg"/>
          </p:nvPr>
        </p:nvSpPr>
        <p:spPr>
          <a:ln/>
        </p:spPr>
      </p:sp>
      <p:sp>
        <p:nvSpPr>
          <p:cNvPr id="21508" name="Rectangle 3">
            <a:extLst>
              <a:ext uri="{FF2B5EF4-FFF2-40B4-BE49-F238E27FC236}">
                <a16:creationId xmlns:a16="http://schemas.microsoft.com/office/drawing/2014/main" id="{EF543565-405B-4BAC-80CD-D2B5C9EE8A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u-HU" altLang="hu-HU"/>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18FEDB2B-D29B-4D82-9763-8C388F66BDF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436DB1C-8B64-43F4-9392-5035A264C1CB}" type="slidenum">
              <a:rPr lang="hu-HU" altLang="hu-HU" sz="1200"/>
              <a:pPr/>
              <a:t>67</a:t>
            </a:fld>
            <a:endParaRPr lang="hu-HU" altLang="hu-HU" sz="1200"/>
          </a:p>
        </p:txBody>
      </p:sp>
      <p:sp>
        <p:nvSpPr>
          <p:cNvPr id="22531" name="Rectangle 2">
            <a:extLst>
              <a:ext uri="{FF2B5EF4-FFF2-40B4-BE49-F238E27FC236}">
                <a16:creationId xmlns:a16="http://schemas.microsoft.com/office/drawing/2014/main" id="{65A8F470-F03F-4946-BBDF-A1A8AD53510C}"/>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B121DD0D-1778-443D-97F3-E5EAFAF354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u-HU" altLang="hu-HU"/>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7FB82D8-CC20-4D83-BADB-0426F0F39968}"/>
              </a:ext>
            </a:extLst>
          </p:cNvPr>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a:extLst>
              <a:ext uri="{FF2B5EF4-FFF2-40B4-BE49-F238E27FC236}">
                <a16:creationId xmlns:a16="http://schemas.microsoft.com/office/drawing/2014/main" id="{93D5407C-E6DB-4CA1-9BED-94DF9334AC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p>
        </p:txBody>
      </p:sp>
      <p:sp>
        <p:nvSpPr>
          <p:cNvPr id="4" name="Dátum helye 3">
            <a:extLst>
              <a:ext uri="{FF2B5EF4-FFF2-40B4-BE49-F238E27FC236}">
                <a16:creationId xmlns:a16="http://schemas.microsoft.com/office/drawing/2014/main" id="{9FC65E9F-A327-47A6-8D8D-ACA80281BBE5}"/>
              </a:ext>
            </a:extLst>
          </p:cNvPr>
          <p:cNvSpPr>
            <a:spLocks noGrp="1"/>
          </p:cNvSpPr>
          <p:nvPr>
            <p:ph type="dt" sz="half" idx="10"/>
          </p:nvPr>
        </p:nvSpPr>
        <p:spPr/>
        <p:txBody>
          <a:bodyPr/>
          <a:lstStyle/>
          <a:p>
            <a:fld id="{C2999093-0B3C-4AC0-9E80-D7C19E8C5FA4}" type="datetime1">
              <a:rPr lang="hu-HU" smtClean="0"/>
              <a:t>2020. 05. 12.</a:t>
            </a:fld>
            <a:endParaRPr lang="hu-HU"/>
          </a:p>
        </p:txBody>
      </p:sp>
      <p:sp>
        <p:nvSpPr>
          <p:cNvPr id="5" name="Élőláb helye 4">
            <a:extLst>
              <a:ext uri="{FF2B5EF4-FFF2-40B4-BE49-F238E27FC236}">
                <a16:creationId xmlns:a16="http://schemas.microsoft.com/office/drawing/2014/main" id="{9F5E8763-DD7F-4CA4-9A23-D43B29C5540F}"/>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3E815B6F-EEDD-4952-B287-DDB842560E99}"/>
              </a:ext>
            </a:extLst>
          </p:cNvPr>
          <p:cNvSpPr>
            <a:spLocks noGrp="1"/>
          </p:cNvSpPr>
          <p:nvPr>
            <p:ph type="sldNum" sz="quarter" idx="12"/>
          </p:nvPr>
        </p:nvSpPr>
        <p:spPr/>
        <p:txBody>
          <a:bodyPr/>
          <a:lstStyle/>
          <a:p>
            <a:fld id="{557E5C01-D6F2-4F6B-BC4D-07E45881927F}" type="slidenum">
              <a:rPr lang="hu-HU" smtClean="0"/>
              <a:t>‹#›</a:t>
            </a:fld>
            <a:endParaRPr lang="hu-HU"/>
          </a:p>
        </p:txBody>
      </p:sp>
    </p:spTree>
    <p:extLst>
      <p:ext uri="{BB962C8B-B14F-4D97-AF65-F5344CB8AC3E}">
        <p14:creationId xmlns:p14="http://schemas.microsoft.com/office/powerpoint/2010/main" val="1217662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C6104BE-85DC-4FD3-B396-C1B8777F74FB}"/>
              </a:ext>
            </a:extLst>
          </p:cNvPr>
          <p:cNvSpPr>
            <a:spLocks noGrp="1"/>
          </p:cNvSpPr>
          <p:nvPr>
            <p:ph type="title"/>
          </p:nvPr>
        </p:nvSpPr>
        <p:spPr/>
        <p:txBody>
          <a:bodyPr/>
          <a:lstStyle/>
          <a:p>
            <a:r>
              <a:rPr lang="hu-HU"/>
              <a:t>Mintacím szerkesztése</a:t>
            </a:r>
          </a:p>
        </p:txBody>
      </p:sp>
      <p:sp>
        <p:nvSpPr>
          <p:cNvPr id="3" name="Függőleges szöveg helye 2">
            <a:extLst>
              <a:ext uri="{FF2B5EF4-FFF2-40B4-BE49-F238E27FC236}">
                <a16:creationId xmlns:a16="http://schemas.microsoft.com/office/drawing/2014/main" id="{C776E5E0-BF6C-4E16-A7CE-7BD7F3187AA8}"/>
              </a:ext>
            </a:extLst>
          </p:cNvPr>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F1E429D9-4EA9-460F-ACCF-5802CF947C34}"/>
              </a:ext>
            </a:extLst>
          </p:cNvPr>
          <p:cNvSpPr>
            <a:spLocks noGrp="1"/>
          </p:cNvSpPr>
          <p:nvPr>
            <p:ph type="dt" sz="half" idx="10"/>
          </p:nvPr>
        </p:nvSpPr>
        <p:spPr/>
        <p:txBody>
          <a:bodyPr/>
          <a:lstStyle/>
          <a:p>
            <a:fld id="{03B06289-4993-43CB-B7BB-DDBFD18599EC}" type="datetime1">
              <a:rPr lang="hu-HU" smtClean="0"/>
              <a:t>2020. 05. 12.</a:t>
            </a:fld>
            <a:endParaRPr lang="hu-HU"/>
          </a:p>
        </p:txBody>
      </p:sp>
      <p:sp>
        <p:nvSpPr>
          <p:cNvPr id="5" name="Élőláb helye 4">
            <a:extLst>
              <a:ext uri="{FF2B5EF4-FFF2-40B4-BE49-F238E27FC236}">
                <a16:creationId xmlns:a16="http://schemas.microsoft.com/office/drawing/2014/main" id="{610A529B-69FE-43BC-AB01-08AD223AD944}"/>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59EF6C03-BE1A-469F-BC24-7CDCEF01E020}"/>
              </a:ext>
            </a:extLst>
          </p:cNvPr>
          <p:cNvSpPr>
            <a:spLocks noGrp="1"/>
          </p:cNvSpPr>
          <p:nvPr>
            <p:ph type="sldNum" sz="quarter" idx="12"/>
          </p:nvPr>
        </p:nvSpPr>
        <p:spPr/>
        <p:txBody>
          <a:bodyPr/>
          <a:lstStyle/>
          <a:p>
            <a:fld id="{557E5C01-D6F2-4F6B-BC4D-07E45881927F}" type="slidenum">
              <a:rPr lang="hu-HU" smtClean="0"/>
              <a:t>‹#›</a:t>
            </a:fld>
            <a:endParaRPr lang="hu-HU"/>
          </a:p>
        </p:txBody>
      </p:sp>
    </p:spTree>
    <p:extLst>
      <p:ext uri="{BB962C8B-B14F-4D97-AF65-F5344CB8AC3E}">
        <p14:creationId xmlns:p14="http://schemas.microsoft.com/office/powerpoint/2010/main" val="6778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a:extLst>
              <a:ext uri="{FF2B5EF4-FFF2-40B4-BE49-F238E27FC236}">
                <a16:creationId xmlns:a16="http://schemas.microsoft.com/office/drawing/2014/main" id="{6E033201-C406-4052-BBC4-5532F56070EE}"/>
              </a:ext>
            </a:extLst>
          </p:cNvPr>
          <p:cNvSpPr>
            <a:spLocks noGrp="1"/>
          </p:cNvSpPr>
          <p:nvPr>
            <p:ph type="title" orient="vert"/>
          </p:nvPr>
        </p:nvSpPr>
        <p:spPr>
          <a:xfrm>
            <a:off x="8724900" y="365125"/>
            <a:ext cx="2628900" cy="5811838"/>
          </a:xfrm>
        </p:spPr>
        <p:txBody>
          <a:bodyPr vert="eaVert"/>
          <a:lstStyle/>
          <a:p>
            <a:r>
              <a:rPr lang="hu-HU"/>
              <a:t>Mintacím szerkesztése</a:t>
            </a:r>
          </a:p>
        </p:txBody>
      </p:sp>
      <p:sp>
        <p:nvSpPr>
          <p:cNvPr id="3" name="Függőleges szöveg helye 2">
            <a:extLst>
              <a:ext uri="{FF2B5EF4-FFF2-40B4-BE49-F238E27FC236}">
                <a16:creationId xmlns:a16="http://schemas.microsoft.com/office/drawing/2014/main" id="{78D9FF97-20BF-4C7A-8986-47416099CBE6}"/>
              </a:ext>
            </a:extLst>
          </p:cNvPr>
          <p:cNvSpPr>
            <a:spLocks noGrp="1"/>
          </p:cNvSpPr>
          <p:nvPr>
            <p:ph type="body" orient="vert" idx="1"/>
          </p:nvPr>
        </p:nvSpPr>
        <p:spPr>
          <a:xfrm>
            <a:off x="838200" y="365125"/>
            <a:ext cx="7734300" cy="5811838"/>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CA30E4D5-D14E-4A4E-B8C5-6E8C2F60E6B7}"/>
              </a:ext>
            </a:extLst>
          </p:cNvPr>
          <p:cNvSpPr>
            <a:spLocks noGrp="1"/>
          </p:cNvSpPr>
          <p:nvPr>
            <p:ph type="dt" sz="half" idx="10"/>
          </p:nvPr>
        </p:nvSpPr>
        <p:spPr/>
        <p:txBody>
          <a:bodyPr/>
          <a:lstStyle/>
          <a:p>
            <a:fld id="{8CFE1756-C869-4325-B8E9-4482ADF26010}" type="datetime1">
              <a:rPr lang="hu-HU" smtClean="0"/>
              <a:t>2020. 05. 12.</a:t>
            </a:fld>
            <a:endParaRPr lang="hu-HU"/>
          </a:p>
        </p:txBody>
      </p:sp>
      <p:sp>
        <p:nvSpPr>
          <p:cNvPr id="5" name="Élőláb helye 4">
            <a:extLst>
              <a:ext uri="{FF2B5EF4-FFF2-40B4-BE49-F238E27FC236}">
                <a16:creationId xmlns:a16="http://schemas.microsoft.com/office/drawing/2014/main" id="{E12F1EC1-5356-4FFE-AE97-8DE99EC5F854}"/>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792A115A-CAC6-462C-9951-78ACF18DAC16}"/>
              </a:ext>
            </a:extLst>
          </p:cNvPr>
          <p:cNvSpPr>
            <a:spLocks noGrp="1"/>
          </p:cNvSpPr>
          <p:nvPr>
            <p:ph type="sldNum" sz="quarter" idx="12"/>
          </p:nvPr>
        </p:nvSpPr>
        <p:spPr/>
        <p:txBody>
          <a:bodyPr/>
          <a:lstStyle/>
          <a:p>
            <a:fld id="{557E5C01-D6F2-4F6B-BC4D-07E45881927F}" type="slidenum">
              <a:rPr lang="hu-HU" smtClean="0"/>
              <a:t>‹#›</a:t>
            </a:fld>
            <a:endParaRPr lang="hu-HU"/>
          </a:p>
        </p:txBody>
      </p:sp>
    </p:spTree>
    <p:extLst>
      <p:ext uri="{BB962C8B-B14F-4D97-AF65-F5344CB8AC3E}">
        <p14:creationId xmlns:p14="http://schemas.microsoft.com/office/powerpoint/2010/main" val="272856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6780075-C5DD-412D-B20C-FB1C5533B2A7}"/>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3433C1D8-98D6-4FC1-9C82-B1DF4ADB38F7}"/>
              </a:ext>
            </a:extLst>
          </p:cNvPr>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83044DD1-3627-4CD6-B742-A6B706CA8F01}"/>
              </a:ext>
            </a:extLst>
          </p:cNvPr>
          <p:cNvSpPr>
            <a:spLocks noGrp="1"/>
          </p:cNvSpPr>
          <p:nvPr>
            <p:ph type="dt" sz="half" idx="10"/>
          </p:nvPr>
        </p:nvSpPr>
        <p:spPr/>
        <p:txBody>
          <a:bodyPr/>
          <a:lstStyle/>
          <a:p>
            <a:fld id="{F87038B5-88E8-4117-84A2-018D6FB7D909}" type="datetime1">
              <a:rPr lang="hu-HU" smtClean="0"/>
              <a:t>2020. 05. 12.</a:t>
            </a:fld>
            <a:endParaRPr lang="hu-HU"/>
          </a:p>
        </p:txBody>
      </p:sp>
      <p:sp>
        <p:nvSpPr>
          <p:cNvPr id="5" name="Élőláb helye 4">
            <a:extLst>
              <a:ext uri="{FF2B5EF4-FFF2-40B4-BE49-F238E27FC236}">
                <a16:creationId xmlns:a16="http://schemas.microsoft.com/office/drawing/2014/main" id="{B3EAAEA7-C95D-4A48-82A6-D2A479D2C5A1}"/>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159604DD-0EE8-437F-BA8F-DC699894DD5E}"/>
              </a:ext>
            </a:extLst>
          </p:cNvPr>
          <p:cNvSpPr>
            <a:spLocks noGrp="1"/>
          </p:cNvSpPr>
          <p:nvPr>
            <p:ph type="sldNum" sz="quarter" idx="12"/>
          </p:nvPr>
        </p:nvSpPr>
        <p:spPr/>
        <p:txBody>
          <a:bodyPr/>
          <a:lstStyle/>
          <a:p>
            <a:fld id="{557E5C01-D6F2-4F6B-BC4D-07E45881927F}" type="slidenum">
              <a:rPr lang="hu-HU" smtClean="0"/>
              <a:t>‹#›</a:t>
            </a:fld>
            <a:endParaRPr lang="hu-HU"/>
          </a:p>
        </p:txBody>
      </p:sp>
    </p:spTree>
    <p:extLst>
      <p:ext uri="{BB962C8B-B14F-4D97-AF65-F5344CB8AC3E}">
        <p14:creationId xmlns:p14="http://schemas.microsoft.com/office/powerpoint/2010/main" val="1191697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620E0FB-12E1-4856-9650-D9CAEA946111}"/>
              </a:ext>
            </a:extLst>
          </p:cNvPr>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a:extLst>
              <a:ext uri="{FF2B5EF4-FFF2-40B4-BE49-F238E27FC236}">
                <a16:creationId xmlns:a16="http://schemas.microsoft.com/office/drawing/2014/main" id="{1B9F48CB-C48E-43D8-B914-D873BEC0DF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u-HU"/>
              <a:t>Mintaszöveg szerkesztése</a:t>
            </a:r>
          </a:p>
        </p:txBody>
      </p:sp>
      <p:sp>
        <p:nvSpPr>
          <p:cNvPr id="4" name="Dátum helye 3">
            <a:extLst>
              <a:ext uri="{FF2B5EF4-FFF2-40B4-BE49-F238E27FC236}">
                <a16:creationId xmlns:a16="http://schemas.microsoft.com/office/drawing/2014/main" id="{A5935A05-8B17-4A97-91F1-97C22DB6DFA8}"/>
              </a:ext>
            </a:extLst>
          </p:cNvPr>
          <p:cNvSpPr>
            <a:spLocks noGrp="1"/>
          </p:cNvSpPr>
          <p:nvPr>
            <p:ph type="dt" sz="half" idx="10"/>
          </p:nvPr>
        </p:nvSpPr>
        <p:spPr/>
        <p:txBody>
          <a:bodyPr/>
          <a:lstStyle/>
          <a:p>
            <a:fld id="{6EA212E6-F2B4-4B14-A1DB-2AF7CFEAB0AD}" type="datetime1">
              <a:rPr lang="hu-HU" smtClean="0"/>
              <a:t>2020. 05. 12.</a:t>
            </a:fld>
            <a:endParaRPr lang="hu-HU"/>
          </a:p>
        </p:txBody>
      </p:sp>
      <p:sp>
        <p:nvSpPr>
          <p:cNvPr id="5" name="Élőláb helye 4">
            <a:extLst>
              <a:ext uri="{FF2B5EF4-FFF2-40B4-BE49-F238E27FC236}">
                <a16:creationId xmlns:a16="http://schemas.microsoft.com/office/drawing/2014/main" id="{2B55EF81-A3B2-4605-8723-23F6DA5511EC}"/>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5CFCF662-8988-4DAC-BE9C-7C8A9A4D62EF}"/>
              </a:ext>
            </a:extLst>
          </p:cNvPr>
          <p:cNvSpPr>
            <a:spLocks noGrp="1"/>
          </p:cNvSpPr>
          <p:nvPr>
            <p:ph type="sldNum" sz="quarter" idx="12"/>
          </p:nvPr>
        </p:nvSpPr>
        <p:spPr/>
        <p:txBody>
          <a:bodyPr/>
          <a:lstStyle/>
          <a:p>
            <a:fld id="{557E5C01-D6F2-4F6B-BC4D-07E45881927F}" type="slidenum">
              <a:rPr lang="hu-HU" smtClean="0"/>
              <a:t>‹#›</a:t>
            </a:fld>
            <a:endParaRPr lang="hu-HU"/>
          </a:p>
        </p:txBody>
      </p:sp>
    </p:spTree>
    <p:extLst>
      <p:ext uri="{BB962C8B-B14F-4D97-AF65-F5344CB8AC3E}">
        <p14:creationId xmlns:p14="http://schemas.microsoft.com/office/powerpoint/2010/main" val="1052665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77F47211-5345-48CE-9CCE-D2127855F1E4}"/>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02358B9B-95A7-452B-BE8C-A6918163EDA6}"/>
              </a:ext>
            </a:extLst>
          </p:cNvPr>
          <p:cNvSpPr>
            <a:spLocks noGrp="1"/>
          </p:cNvSpPr>
          <p:nvPr>
            <p:ph sz="half" idx="1"/>
          </p:nvPr>
        </p:nvSpPr>
        <p:spPr>
          <a:xfrm>
            <a:off x="838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94754B59-F62C-4EDC-BB7F-C387D5371CFD}"/>
              </a:ext>
            </a:extLst>
          </p:cNvPr>
          <p:cNvSpPr>
            <a:spLocks noGrp="1"/>
          </p:cNvSpPr>
          <p:nvPr>
            <p:ph sz="half" idx="2"/>
          </p:nvPr>
        </p:nvSpPr>
        <p:spPr>
          <a:xfrm>
            <a:off x="6172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a:extLst>
              <a:ext uri="{FF2B5EF4-FFF2-40B4-BE49-F238E27FC236}">
                <a16:creationId xmlns:a16="http://schemas.microsoft.com/office/drawing/2014/main" id="{1A809A91-82AA-4661-AE6A-041952689104}"/>
              </a:ext>
            </a:extLst>
          </p:cNvPr>
          <p:cNvSpPr>
            <a:spLocks noGrp="1"/>
          </p:cNvSpPr>
          <p:nvPr>
            <p:ph type="dt" sz="half" idx="10"/>
          </p:nvPr>
        </p:nvSpPr>
        <p:spPr/>
        <p:txBody>
          <a:bodyPr/>
          <a:lstStyle/>
          <a:p>
            <a:fld id="{969D8132-74F3-474C-ABCD-324383937E62}" type="datetime1">
              <a:rPr lang="hu-HU" smtClean="0"/>
              <a:t>2020. 05. 12.</a:t>
            </a:fld>
            <a:endParaRPr lang="hu-HU"/>
          </a:p>
        </p:txBody>
      </p:sp>
      <p:sp>
        <p:nvSpPr>
          <p:cNvPr id="6" name="Élőláb helye 5">
            <a:extLst>
              <a:ext uri="{FF2B5EF4-FFF2-40B4-BE49-F238E27FC236}">
                <a16:creationId xmlns:a16="http://schemas.microsoft.com/office/drawing/2014/main" id="{700607C9-E9BE-45EC-B281-F878141A2979}"/>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9D12EA03-F8FD-400F-AAF7-6018F42E943D}"/>
              </a:ext>
            </a:extLst>
          </p:cNvPr>
          <p:cNvSpPr>
            <a:spLocks noGrp="1"/>
          </p:cNvSpPr>
          <p:nvPr>
            <p:ph type="sldNum" sz="quarter" idx="12"/>
          </p:nvPr>
        </p:nvSpPr>
        <p:spPr/>
        <p:txBody>
          <a:bodyPr/>
          <a:lstStyle/>
          <a:p>
            <a:fld id="{557E5C01-D6F2-4F6B-BC4D-07E45881927F}" type="slidenum">
              <a:rPr lang="hu-HU" smtClean="0"/>
              <a:t>‹#›</a:t>
            </a:fld>
            <a:endParaRPr lang="hu-HU"/>
          </a:p>
        </p:txBody>
      </p:sp>
    </p:spTree>
    <p:extLst>
      <p:ext uri="{BB962C8B-B14F-4D97-AF65-F5344CB8AC3E}">
        <p14:creationId xmlns:p14="http://schemas.microsoft.com/office/powerpoint/2010/main" val="3744925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9A786B3-F4A4-405B-B4F8-C84D45AE0B8C}"/>
              </a:ext>
            </a:extLst>
          </p:cNvPr>
          <p:cNvSpPr>
            <a:spLocks noGrp="1"/>
          </p:cNvSpPr>
          <p:nvPr>
            <p:ph type="title"/>
          </p:nvPr>
        </p:nvSpPr>
        <p:spPr>
          <a:xfrm>
            <a:off x="839788" y="365125"/>
            <a:ext cx="10515600" cy="1325563"/>
          </a:xfrm>
        </p:spPr>
        <p:txBody>
          <a:bodyPr/>
          <a:lstStyle/>
          <a:p>
            <a:r>
              <a:rPr lang="hu-HU"/>
              <a:t>Mintacím szerkesztése</a:t>
            </a:r>
          </a:p>
        </p:txBody>
      </p:sp>
      <p:sp>
        <p:nvSpPr>
          <p:cNvPr id="3" name="Szöveg helye 2">
            <a:extLst>
              <a:ext uri="{FF2B5EF4-FFF2-40B4-BE49-F238E27FC236}">
                <a16:creationId xmlns:a16="http://schemas.microsoft.com/office/drawing/2014/main" id="{EFB7E56D-757F-4E1B-8649-56116B5DA9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a:extLst>
              <a:ext uri="{FF2B5EF4-FFF2-40B4-BE49-F238E27FC236}">
                <a16:creationId xmlns:a16="http://schemas.microsoft.com/office/drawing/2014/main" id="{99C4FFF0-50F1-4DC0-9BB0-B70EEBBF9345}"/>
              </a:ext>
            </a:extLst>
          </p:cNvPr>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38A87059-5E75-4916-B2F4-BC4D416D9E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a:extLst>
              <a:ext uri="{FF2B5EF4-FFF2-40B4-BE49-F238E27FC236}">
                <a16:creationId xmlns:a16="http://schemas.microsoft.com/office/drawing/2014/main" id="{5C6F6EF6-4A6F-451B-8E06-F53305323E9A}"/>
              </a:ext>
            </a:extLst>
          </p:cNvPr>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a:extLst>
              <a:ext uri="{FF2B5EF4-FFF2-40B4-BE49-F238E27FC236}">
                <a16:creationId xmlns:a16="http://schemas.microsoft.com/office/drawing/2014/main" id="{804C8250-FE63-4E38-A520-80DD3F0D2751}"/>
              </a:ext>
            </a:extLst>
          </p:cNvPr>
          <p:cNvSpPr>
            <a:spLocks noGrp="1"/>
          </p:cNvSpPr>
          <p:nvPr>
            <p:ph type="dt" sz="half" idx="10"/>
          </p:nvPr>
        </p:nvSpPr>
        <p:spPr/>
        <p:txBody>
          <a:bodyPr/>
          <a:lstStyle/>
          <a:p>
            <a:fld id="{D6F1D272-F8A4-4541-BA9D-75317CDB325E}" type="datetime1">
              <a:rPr lang="hu-HU" smtClean="0"/>
              <a:t>2020. 05. 12.</a:t>
            </a:fld>
            <a:endParaRPr lang="hu-HU"/>
          </a:p>
        </p:txBody>
      </p:sp>
      <p:sp>
        <p:nvSpPr>
          <p:cNvPr id="8" name="Élőláb helye 7">
            <a:extLst>
              <a:ext uri="{FF2B5EF4-FFF2-40B4-BE49-F238E27FC236}">
                <a16:creationId xmlns:a16="http://schemas.microsoft.com/office/drawing/2014/main" id="{94EBC5E4-4E87-4EA3-8798-D36B9ACD9E36}"/>
              </a:ext>
            </a:extLst>
          </p:cNvPr>
          <p:cNvSpPr>
            <a:spLocks noGrp="1"/>
          </p:cNvSpPr>
          <p:nvPr>
            <p:ph type="ftr" sz="quarter" idx="11"/>
          </p:nvPr>
        </p:nvSpPr>
        <p:spPr/>
        <p:txBody>
          <a:bodyPr/>
          <a:lstStyle/>
          <a:p>
            <a:endParaRPr lang="hu-HU"/>
          </a:p>
        </p:txBody>
      </p:sp>
      <p:sp>
        <p:nvSpPr>
          <p:cNvPr id="9" name="Dia számának helye 8">
            <a:extLst>
              <a:ext uri="{FF2B5EF4-FFF2-40B4-BE49-F238E27FC236}">
                <a16:creationId xmlns:a16="http://schemas.microsoft.com/office/drawing/2014/main" id="{ADD8793E-AC59-4B69-911A-518803388B89}"/>
              </a:ext>
            </a:extLst>
          </p:cNvPr>
          <p:cNvSpPr>
            <a:spLocks noGrp="1"/>
          </p:cNvSpPr>
          <p:nvPr>
            <p:ph type="sldNum" sz="quarter" idx="12"/>
          </p:nvPr>
        </p:nvSpPr>
        <p:spPr/>
        <p:txBody>
          <a:bodyPr/>
          <a:lstStyle/>
          <a:p>
            <a:fld id="{557E5C01-D6F2-4F6B-BC4D-07E45881927F}" type="slidenum">
              <a:rPr lang="hu-HU" smtClean="0"/>
              <a:t>‹#›</a:t>
            </a:fld>
            <a:endParaRPr lang="hu-HU"/>
          </a:p>
        </p:txBody>
      </p:sp>
    </p:spTree>
    <p:extLst>
      <p:ext uri="{BB962C8B-B14F-4D97-AF65-F5344CB8AC3E}">
        <p14:creationId xmlns:p14="http://schemas.microsoft.com/office/powerpoint/2010/main" val="201894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37197C9-CCAF-4910-BDA2-72EEAA4C7F3B}"/>
              </a:ext>
            </a:extLst>
          </p:cNvPr>
          <p:cNvSpPr>
            <a:spLocks noGrp="1"/>
          </p:cNvSpPr>
          <p:nvPr>
            <p:ph type="title"/>
          </p:nvPr>
        </p:nvSpPr>
        <p:spPr/>
        <p:txBody>
          <a:bodyPr/>
          <a:lstStyle/>
          <a:p>
            <a:r>
              <a:rPr lang="hu-HU"/>
              <a:t>Mintacím szerkesztése</a:t>
            </a:r>
          </a:p>
        </p:txBody>
      </p:sp>
      <p:sp>
        <p:nvSpPr>
          <p:cNvPr id="3" name="Dátum helye 2">
            <a:extLst>
              <a:ext uri="{FF2B5EF4-FFF2-40B4-BE49-F238E27FC236}">
                <a16:creationId xmlns:a16="http://schemas.microsoft.com/office/drawing/2014/main" id="{08A8E1A5-6EE8-46CA-90F7-C572CCD18B82}"/>
              </a:ext>
            </a:extLst>
          </p:cNvPr>
          <p:cNvSpPr>
            <a:spLocks noGrp="1"/>
          </p:cNvSpPr>
          <p:nvPr>
            <p:ph type="dt" sz="half" idx="10"/>
          </p:nvPr>
        </p:nvSpPr>
        <p:spPr/>
        <p:txBody>
          <a:bodyPr/>
          <a:lstStyle/>
          <a:p>
            <a:fld id="{33E19C86-A1D2-4B26-B696-B4FA96D970A2}" type="datetime1">
              <a:rPr lang="hu-HU" smtClean="0"/>
              <a:t>2020. 05. 12.</a:t>
            </a:fld>
            <a:endParaRPr lang="hu-HU"/>
          </a:p>
        </p:txBody>
      </p:sp>
      <p:sp>
        <p:nvSpPr>
          <p:cNvPr id="4" name="Élőláb helye 3">
            <a:extLst>
              <a:ext uri="{FF2B5EF4-FFF2-40B4-BE49-F238E27FC236}">
                <a16:creationId xmlns:a16="http://schemas.microsoft.com/office/drawing/2014/main" id="{4C1FC339-825B-4A21-8C8A-0D2766669E27}"/>
              </a:ext>
            </a:extLst>
          </p:cNvPr>
          <p:cNvSpPr>
            <a:spLocks noGrp="1"/>
          </p:cNvSpPr>
          <p:nvPr>
            <p:ph type="ftr" sz="quarter" idx="11"/>
          </p:nvPr>
        </p:nvSpPr>
        <p:spPr/>
        <p:txBody>
          <a:bodyPr/>
          <a:lstStyle/>
          <a:p>
            <a:endParaRPr lang="hu-HU"/>
          </a:p>
        </p:txBody>
      </p:sp>
      <p:sp>
        <p:nvSpPr>
          <p:cNvPr id="5" name="Dia számának helye 4">
            <a:extLst>
              <a:ext uri="{FF2B5EF4-FFF2-40B4-BE49-F238E27FC236}">
                <a16:creationId xmlns:a16="http://schemas.microsoft.com/office/drawing/2014/main" id="{A5F576D3-A275-4BFE-86E5-B54D20C8C249}"/>
              </a:ext>
            </a:extLst>
          </p:cNvPr>
          <p:cNvSpPr>
            <a:spLocks noGrp="1"/>
          </p:cNvSpPr>
          <p:nvPr>
            <p:ph type="sldNum" sz="quarter" idx="12"/>
          </p:nvPr>
        </p:nvSpPr>
        <p:spPr/>
        <p:txBody>
          <a:bodyPr/>
          <a:lstStyle/>
          <a:p>
            <a:fld id="{557E5C01-D6F2-4F6B-BC4D-07E45881927F}" type="slidenum">
              <a:rPr lang="hu-HU" smtClean="0"/>
              <a:t>‹#›</a:t>
            </a:fld>
            <a:endParaRPr lang="hu-HU"/>
          </a:p>
        </p:txBody>
      </p:sp>
    </p:spTree>
    <p:extLst>
      <p:ext uri="{BB962C8B-B14F-4D97-AF65-F5344CB8AC3E}">
        <p14:creationId xmlns:p14="http://schemas.microsoft.com/office/powerpoint/2010/main" val="2369371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a:extLst>
              <a:ext uri="{FF2B5EF4-FFF2-40B4-BE49-F238E27FC236}">
                <a16:creationId xmlns:a16="http://schemas.microsoft.com/office/drawing/2014/main" id="{413262A1-8B68-4B84-87C5-933D2D0C00AA}"/>
              </a:ext>
            </a:extLst>
          </p:cNvPr>
          <p:cNvSpPr>
            <a:spLocks noGrp="1"/>
          </p:cNvSpPr>
          <p:nvPr>
            <p:ph type="dt" sz="half" idx="10"/>
          </p:nvPr>
        </p:nvSpPr>
        <p:spPr/>
        <p:txBody>
          <a:bodyPr/>
          <a:lstStyle/>
          <a:p>
            <a:fld id="{82F77D9A-2E38-4809-AF1B-939F64EA7F6B}" type="datetime1">
              <a:rPr lang="hu-HU" smtClean="0"/>
              <a:t>2020. 05. 12.</a:t>
            </a:fld>
            <a:endParaRPr lang="hu-HU"/>
          </a:p>
        </p:txBody>
      </p:sp>
      <p:sp>
        <p:nvSpPr>
          <p:cNvPr id="3" name="Élőláb helye 2">
            <a:extLst>
              <a:ext uri="{FF2B5EF4-FFF2-40B4-BE49-F238E27FC236}">
                <a16:creationId xmlns:a16="http://schemas.microsoft.com/office/drawing/2014/main" id="{50F0DA5C-8AF8-4A97-A6F0-7590196A4715}"/>
              </a:ext>
            </a:extLst>
          </p:cNvPr>
          <p:cNvSpPr>
            <a:spLocks noGrp="1"/>
          </p:cNvSpPr>
          <p:nvPr>
            <p:ph type="ftr" sz="quarter" idx="11"/>
          </p:nvPr>
        </p:nvSpPr>
        <p:spPr/>
        <p:txBody>
          <a:bodyPr/>
          <a:lstStyle/>
          <a:p>
            <a:endParaRPr lang="hu-HU"/>
          </a:p>
        </p:txBody>
      </p:sp>
      <p:sp>
        <p:nvSpPr>
          <p:cNvPr id="4" name="Dia számának helye 3">
            <a:extLst>
              <a:ext uri="{FF2B5EF4-FFF2-40B4-BE49-F238E27FC236}">
                <a16:creationId xmlns:a16="http://schemas.microsoft.com/office/drawing/2014/main" id="{768B1F3B-312C-47FF-9A29-DBF1CC0E5375}"/>
              </a:ext>
            </a:extLst>
          </p:cNvPr>
          <p:cNvSpPr>
            <a:spLocks noGrp="1"/>
          </p:cNvSpPr>
          <p:nvPr>
            <p:ph type="sldNum" sz="quarter" idx="12"/>
          </p:nvPr>
        </p:nvSpPr>
        <p:spPr/>
        <p:txBody>
          <a:bodyPr/>
          <a:lstStyle/>
          <a:p>
            <a:fld id="{557E5C01-D6F2-4F6B-BC4D-07E45881927F}" type="slidenum">
              <a:rPr lang="hu-HU" smtClean="0"/>
              <a:t>‹#›</a:t>
            </a:fld>
            <a:endParaRPr lang="hu-HU"/>
          </a:p>
        </p:txBody>
      </p:sp>
    </p:spTree>
    <p:extLst>
      <p:ext uri="{BB962C8B-B14F-4D97-AF65-F5344CB8AC3E}">
        <p14:creationId xmlns:p14="http://schemas.microsoft.com/office/powerpoint/2010/main" val="1240504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4BAE330-0D9C-463D-8FD1-1F15DFE0B205}"/>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a:extLst>
              <a:ext uri="{FF2B5EF4-FFF2-40B4-BE49-F238E27FC236}">
                <a16:creationId xmlns:a16="http://schemas.microsoft.com/office/drawing/2014/main" id="{DC5FC306-8DDD-4554-88D1-965AA4655B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a:extLst>
              <a:ext uri="{FF2B5EF4-FFF2-40B4-BE49-F238E27FC236}">
                <a16:creationId xmlns:a16="http://schemas.microsoft.com/office/drawing/2014/main" id="{F13096C8-2E65-49A3-89C1-B78A25868E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E618EFED-8505-470B-8223-FD6AAEED1E18}"/>
              </a:ext>
            </a:extLst>
          </p:cNvPr>
          <p:cNvSpPr>
            <a:spLocks noGrp="1"/>
          </p:cNvSpPr>
          <p:nvPr>
            <p:ph type="dt" sz="half" idx="10"/>
          </p:nvPr>
        </p:nvSpPr>
        <p:spPr/>
        <p:txBody>
          <a:bodyPr/>
          <a:lstStyle/>
          <a:p>
            <a:fld id="{AF8FD36B-665E-4AC3-A9AC-2A2944C8C612}" type="datetime1">
              <a:rPr lang="hu-HU" smtClean="0"/>
              <a:t>2020. 05. 12.</a:t>
            </a:fld>
            <a:endParaRPr lang="hu-HU"/>
          </a:p>
        </p:txBody>
      </p:sp>
      <p:sp>
        <p:nvSpPr>
          <p:cNvPr id="6" name="Élőláb helye 5">
            <a:extLst>
              <a:ext uri="{FF2B5EF4-FFF2-40B4-BE49-F238E27FC236}">
                <a16:creationId xmlns:a16="http://schemas.microsoft.com/office/drawing/2014/main" id="{542DBE94-0CAB-4861-9D9A-278A251E2B95}"/>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D1A548B8-5077-4762-A642-611030321F5C}"/>
              </a:ext>
            </a:extLst>
          </p:cNvPr>
          <p:cNvSpPr>
            <a:spLocks noGrp="1"/>
          </p:cNvSpPr>
          <p:nvPr>
            <p:ph type="sldNum" sz="quarter" idx="12"/>
          </p:nvPr>
        </p:nvSpPr>
        <p:spPr/>
        <p:txBody>
          <a:bodyPr/>
          <a:lstStyle/>
          <a:p>
            <a:fld id="{557E5C01-D6F2-4F6B-BC4D-07E45881927F}" type="slidenum">
              <a:rPr lang="hu-HU" smtClean="0"/>
              <a:t>‹#›</a:t>
            </a:fld>
            <a:endParaRPr lang="hu-HU"/>
          </a:p>
        </p:txBody>
      </p:sp>
    </p:spTree>
    <p:extLst>
      <p:ext uri="{BB962C8B-B14F-4D97-AF65-F5344CB8AC3E}">
        <p14:creationId xmlns:p14="http://schemas.microsoft.com/office/powerpoint/2010/main" val="14375158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FA07AF8-DA04-42DE-9550-F11D593ABB58}"/>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a:extLst>
              <a:ext uri="{FF2B5EF4-FFF2-40B4-BE49-F238E27FC236}">
                <a16:creationId xmlns:a16="http://schemas.microsoft.com/office/drawing/2014/main" id="{4DB638C8-004B-41E4-8C0F-3B1E3BD69D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a:extLst>
              <a:ext uri="{FF2B5EF4-FFF2-40B4-BE49-F238E27FC236}">
                <a16:creationId xmlns:a16="http://schemas.microsoft.com/office/drawing/2014/main" id="{FD4BD635-AABA-434F-A3F1-60B8BD9181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37452D68-311B-4133-9BE5-39F00F9896F1}"/>
              </a:ext>
            </a:extLst>
          </p:cNvPr>
          <p:cNvSpPr>
            <a:spLocks noGrp="1"/>
          </p:cNvSpPr>
          <p:nvPr>
            <p:ph type="dt" sz="half" idx="10"/>
          </p:nvPr>
        </p:nvSpPr>
        <p:spPr/>
        <p:txBody>
          <a:bodyPr/>
          <a:lstStyle/>
          <a:p>
            <a:fld id="{C55B517B-E885-4FE2-BBED-1F07E0435FEA}" type="datetime1">
              <a:rPr lang="hu-HU" smtClean="0"/>
              <a:t>2020. 05. 12.</a:t>
            </a:fld>
            <a:endParaRPr lang="hu-HU"/>
          </a:p>
        </p:txBody>
      </p:sp>
      <p:sp>
        <p:nvSpPr>
          <p:cNvPr id="6" name="Élőláb helye 5">
            <a:extLst>
              <a:ext uri="{FF2B5EF4-FFF2-40B4-BE49-F238E27FC236}">
                <a16:creationId xmlns:a16="http://schemas.microsoft.com/office/drawing/2014/main" id="{CC01AEA4-E446-452B-AC87-C7E6CCE087CB}"/>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89660004-9ACC-4604-9609-1BA1368B2662}"/>
              </a:ext>
            </a:extLst>
          </p:cNvPr>
          <p:cNvSpPr>
            <a:spLocks noGrp="1"/>
          </p:cNvSpPr>
          <p:nvPr>
            <p:ph type="sldNum" sz="quarter" idx="12"/>
          </p:nvPr>
        </p:nvSpPr>
        <p:spPr/>
        <p:txBody>
          <a:bodyPr/>
          <a:lstStyle/>
          <a:p>
            <a:fld id="{557E5C01-D6F2-4F6B-BC4D-07E45881927F}" type="slidenum">
              <a:rPr lang="hu-HU" smtClean="0"/>
              <a:t>‹#›</a:t>
            </a:fld>
            <a:endParaRPr lang="hu-HU"/>
          </a:p>
        </p:txBody>
      </p:sp>
    </p:spTree>
    <p:extLst>
      <p:ext uri="{BB962C8B-B14F-4D97-AF65-F5344CB8AC3E}">
        <p14:creationId xmlns:p14="http://schemas.microsoft.com/office/powerpoint/2010/main" val="2876201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ím helye 1">
            <a:extLst>
              <a:ext uri="{FF2B5EF4-FFF2-40B4-BE49-F238E27FC236}">
                <a16:creationId xmlns:a16="http://schemas.microsoft.com/office/drawing/2014/main" id="{DD3A6BB4-6838-45B3-B805-90A7B523C3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u-HU"/>
              <a:t>Mintacím szerkesztése</a:t>
            </a:r>
          </a:p>
        </p:txBody>
      </p:sp>
      <p:sp>
        <p:nvSpPr>
          <p:cNvPr id="3" name="Szöveg helye 2">
            <a:extLst>
              <a:ext uri="{FF2B5EF4-FFF2-40B4-BE49-F238E27FC236}">
                <a16:creationId xmlns:a16="http://schemas.microsoft.com/office/drawing/2014/main" id="{779C9E5B-5D56-4EB4-A978-8A2F9641D3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2C2D7E82-2DA5-472E-8E21-14124426AE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E9AA44-08F8-4172-8BD8-D187911DF1CC}" type="datetime1">
              <a:rPr lang="hu-HU" smtClean="0"/>
              <a:t>2020. 05. 12.</a:t>
            </a:fld>
            <a:endParaRPr lang="hu-HU"/>
          </a:p>
        </p:txBody>
      </p:sp>
      <p:sp>
        <p:nvSpPr>
          <p:cNvPr id="5" name="Élőláb helye 4">
            <a:extLst>
              <a:ext uri="{FF2B5EF4-FFF2-40B4-BE49-F238E27FC236}">
                <a16:creationId xmlns:a16="http://schemas.microsoft.com/office/drawing/2014/main" id="{7C4769AF-27B7-40B0-ACCF-41635DD820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u-HU"/>
          </a:p>
        </p:txBody>
      </p:sp>
      <p:sp>
        <p:nvSpPr>
          <p:cNvPr id="6" name="Dia számának helye 5">
            <a:extLst>
              <a:ext uri="{FF2B5EF4-FFF2-40B4-BE49-F238E27FC236}">
                <a16:creationId xmlns:a16="http://schemas.microsoft.com/office/drawing/2014/main" id="{BA8CD946-B213-427E-BD3E-AFBD895125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7E5C01-D6F2-4F6B-BC4D-07E45881927F}" type="slidenum">
              <a:rPr lang="hu-HU" smtClean="0"/>
              <a:t>‹#›</a:t>
            </a:fld>
            <a:endParaRPr lang="hu-HU"/>
          </a:p>
        </p:txBody>
      </p:sp>
    </p:spTree>
    <p:extLst>
      <p:ext uri="{BB962C8B-B14F-4D97-AF65-F5344CB8AC3E}">
        <p14:creationId xmlns:p14="http://schemas.microsoft.com/office/powerpoint/2010/main" val="4040155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4.jpeg"/><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slide" Target="slide57.xml"/><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slide" Target="slide49.xml"/><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slide" Target="slide40.xml"/><Relationship Id="rId5" Type="http://schemas.openxmlformats.org/officeDocument/2006/relationships/image" Target="../media/image5.png"/><Relationship Id="rId10" Type="http://schemas.openxmlformats.org/officeDocument/2006/relationships/slide" Target="slide16.xml"/><Relationship Id="rId4" Type="http://schemas.openxmlformats.org/officeDocument/2006/relationships/image" Target="../media/image4.png"/><Relationship Id="rId9" Type="http://schemas.openxmlformats.org/officeDocument/2006/relationships/slide" Target="slide3.xml"/><Relationship Id="rId14" Type="http://schemas.openxmlformats.org/officeDocument/2006/relationships/slide" Target="slide64.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6.jpeg"/><Relationship Id="rId1" Type="http://schemas.openxmlformats.org/officeDocument/2006/relationships/slideLayout" Target="../slideLayouts/slideLayout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1.wmf"/><Relationship Id="rId5" Type="http://schemas.openxmlformats.org/officeDocument/2006/relationships/image" Target="../media/image30.wmf"/><Relationship Id="rId4" Type="http://schemas.openxmlformats.org/officeDocument/2006/relationships/image" Target="../media/image29.wmf"/></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ile of soy beans on wooden table">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5730"/>
          <a:stretch/>
        </p:blipFill>
        <p:spPr>
          <a:xfrm>
            <a:off x="20" y="1"/>
            <a:ext cx="12191980" cy="6857999"/>
          </a:xfrm>
          <a:prstGeom prst="rect">
            <a:avLst/>
          </a:prstGeom>
        </p:spPr>
      </p:pic>
      <p:sp>
        <p:nvSpPr>
          <p:cNvPr id="2" name="Cím 1">
            <a:extLst>
              <a:ext uri="{FF2B5EF4-FFF2-40B4-BE49-F238E27FC236}">
                <a16:creationId xmlns:a16="http://schemas.microsoft.com/office/drawing/2014/main" id="{BA2821CA-8F86-4D1C-9ED0-440630D7CB90}"/>
              </a:ext>
            </a:extLst>
          </p:cNvPr>
          <p:cNvSpPr>
            <a:spLocks noGrp="1"/>
          </p:cNvSpPr>
          <p:nvPr>
            <p:ph type="ctrTitle"/>
          </p:nvPr>
        </p:nvSpPr>
        <p:spPr>
          <a:xfrm>
            <a:off x="1524000" y="1122362"/>
            <a:ext cx="9144000" cy="2900518"/>
          </a:xfrm>
        </p:spPr>
        <p:txBody>
          <a:bodyPr>
            <a:normAutofit/>
          </a:bodyPr>
          <a:lstStyle/>
          <a:p>
            <a:r>
              <a:rPr lang="hu-HU">
                <a:solidFill>
                  <a:srgbClr val="FFFFFF"/>
                </a:solidFill>
              </a:rPr>
              <a:t>formulációk és </a:t>
            </a:r>
            <a:r>
              <a:rPr lang="en-GB">
                <a:solidFill>
                  <a:srgbClr val="FFFFFF"/>
                </a:solidFill>
              </a:rPr>
              <a:t>tenzidek</a:t>
            </a:r>
            <a:br>
              <a:rPr lang="en-GB">
                <a:solidFill>
                  <a:srgbClr val="FFFFFF"/>
                </a:solidFill>
              </a:rPr>
            </a:br>
            <a:r>
              <a:rPr lang="en-GB">
                <a:solidFill>
                  <a:srgbClr val="FFFFFF"/>
                </a:solidFill>
              </a:rPr>
              <a:t>dr. Bohus Péter</a:t>
            </a:r>
            <a:endParaRPr lang="hu-HU">
              <a:solidFill>
                <a:srgbClr val="FFFFFF"/>
              </a:solidFill>
            </a:endParaRPr>
          </a:p>
        </p:txBody>
      </p:sp>
    </p:spTree>
    <p:extLst>
      <p:ext uri="{BB962C8B-B14F-4D97-AF65-F5344CB8AC3E}">
        <p14:creationId xmlns:p14="http://schemas.microsoft.com/office/powerpoint/2010/main" val="354848536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églalap 1">
            <a:extLst>
              <a:ext uri="{FF2B5EF4-FFF2-40B4-BE49-F238E27FC236}">
                <a16:creationId xmlns:a16="http://schemas.microsoft.com/office/drawing/2014/main" id="{2B075D26-0224-47ED-9158-07A1E9C9391A}"/>
              </a:ext>
            </a:extLst>
          </p:cNvPr>
          <p:cNvSpPr/>
          <p:nvPr/>
        </p:nvSpPr>
        <p:spPr>
          <a:xfrm>
            <a:off x="893135" y="467833"/>
            <a:ext cx="4763386" cy="1095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t>Folyadék kijuttatás</a:t>
            </a:r>
          </a:p>
        </p:txBody>
      </p:sp>
      <p:sp>
        <p:nvSpPr>
          <p:cNvPr id="3" name="Ellipszis 2">
            <a:extLst>
              <a:ext uri="{FF2B5EF4-FFF2-40B4-BE49-F238E27FC236}">
                <a16:creationId xmlns:a16="http://schemas.microsoft.com/office/drawing/2014/main" id="{7E85FEFD-63B2-4B7D-B217-52EBD6C6D6A4}"/>
              </a:ext>
            </a:extLst>
          </p:cNvPr>
          <p:cNvSpPr/>
          <p:nvPr/>
        </p:nvSpPr>
        <p:spPr>
          <a:xfrm>
            <a:off x="1464856" y="2339163"/>
            <a:ext cx="3848986" cy="1828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t>permetezés</a:t>
            </a:r>
          </a:p>
        </p:txBody>
      </p:sp>
      <p:sp>
        <p:nvSpPr>
          <p:cNvPr id="4" name="Ellipszis 3">
            <a:extLst>
              <a:ext uri="{FF2B5EF4-FFF2-40B4-BE49-F238E27FC236}">
                <a16:creationId xmlns:a16="http://schemas.microsoft.com/office/drawing/2014/main" id="{EA0A6CD9-5C97-419B-81C2-7042F75218D1}"/>
              </a:ext>
            </a:extLst>
          </p:cNvPr>
          <p:cNvSpPr/>
          <p:nvPr/>
        </p:nvSpPr>
        <p:spPr>
          <a:xfrm>
            <a:off x="7091916" y="95251"/>
            <a:ext cx="4206949" cy="214822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t>nedves csávázás (</a:t>
            </a:r>
            <a:r>
              <a:rPr lang="hu-HU" dirty="0" err="1"/>
              <a:t>seed</a:t>
            </a:r>
            <a:r>
              <a:rPr lang="hu-HU" dirty="0"/>
              <a:t> </a:t>
            </a:r>
            <a:r>
              <a:rPr lang="hu-HU" dirty="0" err="1"/>
              <a:t>treatment</a:t>
            </a:r>
            <a:r>
              <a:rPr lang="hu-HU" dirty="0"/>
              <a:t>, </a:t>
            </a:r>
            <a:r>
              <a:rPr lang="hu-HU" dirty="0" err="1"/>
              <a:t>seed</a:t>
            </a:r>
            <a:r>
              <a:rPr lang="hu-HU" dirty="0"/>
              <a:t> </a:t>
            </a:r>
            <a:r>
              <a:rPr lang="hu-HU" dirty="0" err="1"/>
              <a:t>coating</a:t>
            </a:r>
            <a:r>
              <a:rPr lang="hu-HU" dirty="0"/>
              <a:t>)</a:t>
            </a:r>
          </a:p>
        </p:txBody>
      </p:sp>
      <p:sp>
        <p:nvSpPr>
          <p:cNvPr id="5" name="Ellipszis 4">
            <a:extLst>
              <a:ext uri="{FF2B5EF4-FFF2-40B4-BE49-F238E27FC236}">
                <a16:creationId xmlns:a16="http://schemas.microsoft.com/office/drawing/2014/main" id="{F19AF73B-19F8-43FB-B9DE-8B63E4475824}"/>
              </a:ext>
            </a:extLst>
          </p:cNvPr>
          <p:cNvSpPr/>
          <p:nvPr/>
        </p:nvSpPr>
        <p:spPr>
          <a:xfrm>
            <a:off x="6592186" y="2945219"/>
            <a:ext cx="4706679" cy="18288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err="1"/>
              <a:t>Ködképzés,aeroszol</a:t>
            </a:r>
            <a:endParaRPr lang="hu-HU" dirty="0"/>
          </a:p>
        </p:txBody>
      </p:sp>
      <p:sp>
        <p:nvSpPr>
          <p:cNvPr id="6" name="Szövegdoboz 5">
            <a:extLst>
              <a:ext uri="{FF2B5EF4-FFF2-40B4-BE49-F238E27FC236}">
                <a16:creationId xmlns:a16="http://schemas.microsoft.com/office/drawing/2014/main" id="{4749266F-0E56-488C-AE70-3F79C86778C7}"/>
              </a:ext>
            </a:extLst>
          </p:cNvPr>
          <p:cNvSpPr txBox="1"/>
          <p:nvPr/>
        </p:nvSpPr>
        <p:spPr>
          <a:xfrm>
            <a:off x="3114675" y="2714625"/>
            <a:ext cx="514350" cy="523220"/>
          </a:xfrm>
          <a:prstGeom prst="rect">
            <a:avLst/>
          </a:prstGeom>
          <a:noFill/>
        </p:spPr>
        <p:txBody>
          <a:bodyPr wrap="square" rtlCol="0">
            <a:spAutoFit/>
          </a:bodyPr>
          <a:lstStyle/>
          <a:p>
            <a:pPr algn="ctr"/>
            <a:r>
              <a:rPr lang="hu-HU" sz="2800" b="1" dirty="0"/>
              <a:t>1</a:t>
            </a:r>
          </a:p>
        </p:txBody>
      </p:sp>
      <p:sp>
        <p:nvSpPr>
          <p:cNvPr id="7" name="Szövegdoboz 6">
            <a:extLst>
              <a:ext uri="{FF2B5EF4-FFF2-40B4-BE49-F238E27FC236}">
                <a16:creationId xmlns:a16="http://schemas.microsoft.com/office/drawing/2014/main" id="{F03B01A3-4BA6-404E-BD1F-599EF7692E9A}"/>
              </a:ext>
            </a:extLst>
          </p:cNvPr>
          <p:cNvSpPr txBox="1"/>
          <p:nvPr/>
        </p:nvSpPr>
        <p:spPr>
          <a:xfrm>
            <a:off x="8943975" y="333375"/>
            <a:ext cx="457200" cy="523220"/>
          </a:xfrm>
          <a:prstGeom prst="rect">
            <a:avLst/>
          </a:prstGeom>
          <a:noFill/>
        </p:spPr>
        <p:txBody>
          <a:bodyPr wrap="square" rtlCol="0">
            <a:spAutoFit/>
          </a:bodyPr>
          <a:lstStyle/>
          <a:p>
            <a:pPr algn="ctr"/>
            <a:r>
              <a:rPr lang="hu-HU" sz="2800" b="1" dirty="0"/>
              <a:t>2</a:t>
            </a:r>
          </a:p>
        </p:txBody>
      </p:sp>
      <p:sp>
        <p:nvSpPr>
          <p:cNvPr id="8" name="Szövegdoboz 7">
            <a:extLst>
              <a:ext uri="{FF2B5EF4-FFF2-40B4-BE49-F238E27FC236}">
                <a16:creationId xmlns:a16="http://schemas.microsoft.com/office/drawing/2014/main" id="{D98FA525-E90C-43A2-B98A-4267C8E58E3F}"/>
              </a:ext>
            </a:extLst>
          </p:cNvPr>
          <p:cNvSpPr txBox="1"/>
          <p:nvPr/>
        </p:nvSpPr>
        <p:spPr>
          <a:xfrm>
            <a:off x="8715375" y="3237845"/>
            <a:ext cx="561975" cy="461665"/>
          </a:xfrm>
          <a:prstGeom prst="rect">
            <a:avLst/>
          </a:prstGeom>
          <a:noFill/>
        </p:spPr>
        <p:txBody>
          <a:bodyPr wrap="square" rtlCol="0">
            <a:spAutoFit/>
          </a:bodyPr>
          <a:lstStyle/>
          <a:p>
            <a:pPr algn="ctr"/>
            <a:r>
              <a:rPr lang="hu-HU" sz="2400" b="1" dirty="0"/>
              <a:t>3</a:t>
            </a:r>
          </a:p>
        </p:txBody>
      </p:sp>
    </p:spTree>
    <p:extLst>
      <p:ext uri="{BB962C8B-B14F-4D97-AF65-F5344CB8AC3E}">
        <p14:creationId xmlns:p14="http://schemas.microsoft.com/office/powerpoint/2010/main" val="178559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cientist working in a laboratory">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20" y="6"/>
            <a:ext cx="12191980" cy="6857988"/>
          </a:xfrm>
          <a:prstGeom prst="rect">
            <a:avLst/>
          </a:prstGeom>
        </p:spPr>
      </p:pic>
      <p:graphicFrame>
        <p:nvGraphicFramePr>
          <p:cNvPr id="7" name="Diagram 6">
            <a:extLst>
              <a:ext uri="{FF2B5EF4-FFF2-40B4-BE49-F238E27FC236}">
                <a16:creationId xmlns:a16="http://schemas.microsoft.com/office/drawing/2014/main" id="{E94E4FFB-4CC1-43B7-A440-F3D73133CDFA}"/>
              </a:ext>
            </a:extLst>
          </p:cNvPr>
          <p:cNvGraphicFramePr/>
          <p:nvPr>
            <p:extLst>
              <p:ext uri="{D42A27DB-BD31-4B8C-83A1-F6EECF244321}">
                <p14:modId xmlns:p14="http://schemas.microsoft.com/office/powerpoint/2010/main" val="2116185865"/>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14055769"/>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cientist working in a laboratory">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20" y="6"/>
            <a:ext cx="12191980" cy="6857988"/>
          </a:xfrm>
          <a:prstGeom prst="rect">
            <a:avLst/>
          </a:prstGeom>
        </p:spPr>
      </p:pic>
      <p:sp>
        <p:nvSpPr>
          <p:cNvPr id="6" name="Content Placeholder 2">
            <a:extLst>
              <a:ext uri="{FF2B5EF4-FFF2-40B4-BE49-F238E27FC236}">
                <a16:creationId xmlns:a16="http://schemas.microsoft.com/office/drawing/2014/main" id="{3A8662A1-F302-4CB6-B055-0492EB5E52A9}"/>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a:t>hig</a:t>
            </a:r>
            <a:r>
              <a:rPr lang="en-GB"/>
              <a:t>í</a:t>
            </a:r>
            <a:r>
              <a:rPr lang="hu-HU"/>
              <a:t>tandó vagy használatra kész (ready to use)</a:t>
            </a:r>
            <a:r>
              <a:rPr lang="en-GB"/>
              <a:t> </a:t>
            </a:r>
            <a:r>
              <a:rPr lang="hu-HU"/>
              <a:t>termék</a:t>
            </a:r>
          </a:p>
          <a:p>
            <a:r>
              <a:rPr lang="hu-HU"/>
              <a:t>megjelenés: egy</a:t>
            </a:r>
            <a:r>
              <a:rPr lang="en-GB"/>
              <a:t> </a:t>
            </a:r>
            <a:r>
              <a:rPr lang="hu-HU"/>
              <a:t>fázisból vagy több fázisból álló készítmény</a:t>
            </a:r>
          </a:p>
          <a:p>
            <a:r>
              <a:rPr lang="hu-HU"/>
              <a:t>halmazállapot: szilárd vagy folyékony készítmény</a:t>
            </a:r>
          </a:p>
          <a:p>
            <a:r>
              <a:rPr lang="hu-HU"/>
              <a:t>hatóanyagok száma szerint: straight (egy hatóanyag) vagy kombináció</a:t>
            </a:r>
          </a:p>
          <a:p>
            <a:r>
              <a:rPr lang="hu-HU"/>
              <a:t>hatóanyag</a:t>
            </a:r>
            <a:r>
              <a:rPr lang="en-GB"/>
              <a:t> </a:t>
            </a:r>
            <a:r>
              <a:rPr lang="hu-HU"/>
              <a:t>felszabadulás (release): slow release,</a:t>
            </a:r>
            <a:r>
              <a:rPr lang="en-GB"/>
              <a:t> </a:t>
            </a:r>
            <a:r>
              <a:rPr lang="hu-HU"/>
              <a:t>controlled release, immediate/conventional  release</a:t>
            </a:r>
          </a:p>
          <a:p>
            <a:r>
              <a:rPr lang="hu-HU"/>
              <a:t>tartalmaz hatásfokozót (adjuváns) vagy nem tartalmaz</a:t>
            </a:r>
            <a:endParaRPr lang="hu-HU" dirty="0"/>
          </a:p>
        </p:txBody>
      </p:sp>
      <p:sp>
        <p:nvSpPr>
          <p:cNvPr id="8" name="Title 1">
            <a:extLst>
              <a:ext uri="{FF2B5EF4-FFF2-40B4-BE49-F238E27FC236}">
                <a16:creationId xmlns:a16="http://schemas.microsoft.com/office/drawing/2014/main" id="{10E174B4-D131-4DA4-80D9-7F30C8E9AD4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hu-HU" sz="4000"/>
              <a:t>osztályozás</a:t>
            </a:r>
            <a:endParaRPr kumimoji="0" lang="hu-HU" sz="4000" b="0" i="0" u="none" strike="noStrike" kern="1200" cap="none" spc="0" normalizeH="0" baseline="0" noProof="0">
              <a:ln>
                <a:noFill/>
              </a:ln>
              <a:effectLst/>
              <a:uLnTx/>
              <a:uFillTx/>
              <a:latin typeface="Calibri Light" panose="020F0302020204030204"/>
              <a:ea typeface="+mj-ea"/>
              <a:cs typeface="+mj-cs"/>
            </a:endParaRPr>
          </a:p>
        </p:txBody>
      </p:sp>
    </p:spTree>
    <p:extLst>
      <p:ext uri="{BB962C8B-B14F-4D97-AF65-F5344CB8AC3E}">
        <p14:creationId xmlns:p14="http://schemas.microsoft.com/office/powerpoint/2010/main" val="1939816864"/>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cientist working in a laboratory">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20" y="6"/>
            <a:ext cx="12191980" cy="6857988"/>
          </a:xfrm>
          <a:prstGeom prst="rect">
            <a:avLst/>
          </a:prstGeom>
        </p:spPr>
      </p:pic>
      <p:graphicFrame>
        <p:nvGraphicFramePr>
          <p:cNvPr id="11" name="Diagram 10">
            <a:extLst>
              <a:ext uri="{FF2B5EF4-FFF2-40B4-BE49-F238E27FC236}">
                <a16:creationId xmlns:a16="http://schemas.microsoft.com/office/drawing/2014/main" id="{78938052-1BE1-4073-A9C8-4274099C7B77}"/>
              </a:ext>
            </a:extLst>
          </p:cNvPr>
          <p:cNvGraphicFramePr/>
          <p:nvPr>
            <p:extLst>
              <p:ext uri="{D42A27DB-BD31-4B8C-83A1-F6EECF244321}">
                <p14:modId xmlns:p14="http://schemas.microsoft.com/office/powerpoint/2010/main" val="2248817093"/>
              </p:ext>
            </p:extLst>
          </p:nvPr>
        </p:nvGraphicFramePr>
        <p:xfrm>
          <a:off x="1232195" y="719665"/>
          <a:ext cx="9727609" cy="57630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29100928"/>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cientist working in a laboratory">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20" y="6"/>
            <a:ext cx="12191980" cy="6857988"/>
          </a:xfrm>
          <a:prstGeom prst="rect">
            <a:avLst/>
          </a:prstGeom>
        </p:spPr>
      </p:pic>
      <p:graphicFrame>
        <p:nvGraphicFramePr>
          <p:cNvPr id="7" name="Diagram 6">
            <a:extLst>
              <a:ext uri="{FF2B5EF4-FFF2-40B4-BE49-F238E27FC236}">
                <a16:creationId xmlns:a16="http://schemas.microsoft.com/office/drawing/2014/main" id="{B0FB357E-4039-4FD6-9734-B3818422B1F6}"/>
              </a:ext>
            </a:extLst>
          </p:cNvPr>
          <p:cNvGraphicFramePr/>
          <p:nvPr>
            <p:extLst>
              <p:ext uri="{D42A27DB-BD31-4B8C-83A1-F6EECF244321}">
                <p14:modId xmlns:p14="http://schemas.microsoft.com/office/powerpoint/2010/main" val="4275720698"/>
              </p:ext>
            </p:extLst>
          </p:nvPr>
        </p:nvGraphicFramePr>
        <p:xfrm>
          <a:off x="1237009" y="1119856"/>
          <a:ext cx="9717982" cy="46182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48783005"/>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cientist working in a laboratory">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20" y="6"/>
            <a:ext cx="12191980" cy="6857988"/>
          </a:xfrm>
          <a:prstGeom prst="rect">
            <a:avLst/>
          </a:prstGeom>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3A8662A1-F302-4CB6-B055-0492EB5E52A9}"/>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a:t>hatóanyagot inert komponensekkel összekeverve kémiailag és fizikailag stabil terméket állítunk elő</a:t>
                </a:r>
              </a:p>
              <a:p>
                <a:r>
                  <a:rPr lang="hu-HU"/>
                  <a:t>ha</a:t>
                </a:r>
                <a:r>
                  <a:rPr lang="en-GB"/>
                  <a:t> n</a:t>
                </a:r>
                <a:r>
                  <a:rPr lang="hu-HU"/>
                  <a:t> számú komponens van a termékben, akkor </a:t>
                </a:r>
                <a14:m>
                  <m:oMath xmlns:m="http://schemas.openxmlformats.org/officeDocument/2006/math">
                    <m:nary>
                      <m:naryPr>
                        <m:chr m:val="∑"/>
                        <m:grow m:val="on"/>
                        <m:subHide m:val="on"/>
                        <m:supHide m:val="on"/>
                        <m:ctrlPr>
                          <a:rPr lang="hu-HU" i="1">
                            <a:latin typeface="Cambria Math" panose="02040503050406030204" pitchFamily="18" charset="0"/>
                          </a:rPr>
                        </m:ctrlPr>
                      </m:naryPr>
                      <m:sub/>
                      <m:sup/>
                      <m:e>
                        <m:sSub>
                          <m:sSubPr>
                            <m:ctrlPr>
                              <a:rPr lang="hu-HU" i="1">
                                <a:latin typeface="Cambria Math" panose="02040503050406030204" pitchFamily="18" charset="0"/>
                              </a:rPr>
                            </m:ctrlPr>
                          </m:sSubPr>
                          <m:e>
                            <m:r>
                              <a:rPr lang="hu-HU" i="1">
                                <a:latin typeface="Cambria Math" panose="02040503050406030204" pitchFamily="18" charset="0"/>
                              </a:rPr>
                              <m:t>𝑥</m:t>
                            </m:r>
                          </m:e>
                          <m:sub>
                            <m:r>
                              <a:rPr lang="hu-HU" i="1">
                                <a:latin typeface="Cambria Math" panose="02040503050406030204" pitchFamily="18" charset="0"/>
                              </a:rPr>
                              <m:t>𝑖</m:t>
                            </m:r>
                          </m:sub>
                        </m:sSub>
                      </m:e>
                    </m:nary>
                    <m:r>
                      <a:rPr lang="hu-HU">
                        <a:latin typeface="Cambria Math" panose="02040503050406030204" pitchFamily="18" charset="0"/>
                      </a:rPr>
                      <m:t>=1</m:t>
                    </m:r>
                    <m:r>
                      <a:rPr lang="en-GB">
                        <a:latin typeface="Cambria Math" panose="02040503050406030204" pitchFamily="18" charset="0"/>
                      </a:rPr>
                      <m:t>, </m:t>
                    </m:r>
                  </m:oMath>
                </a14:m>
                <a:br>
                  <a:rPr lang="en-GB"/>
                </a:br>
                <a:r>
                  <a:rPr lang="hu-HU"/>
                  <a:t>ahol x</a:t>
                </a:r>
                <a:r>
                  <a:rPr lang="hu-HU" baseline="-25000"/>
                  <a:t>i</a:t>
                </a:r>
                <a:r>
                  <a:rPr lang="hu-HU"/>
                  <a:t> az i-dik komponens tömegtörtje (koncentrációja)</a:t>
                </a:r>
                <a:endParaRPr lang="hu-HU" dirty="0"/>
              </a:p>
            </p:txBody>
          </p:sp>
        </mc:Choice>
        <mc:Fallback xmlns="">
          <p:sp>
            <p:nvSpPr>
              <p:cNvPr id="6" name="Content Placeholder 2">
                <a:extLst>
                  <a:ext uri="{FF2B5EF4-FFF2-40B4-BE49-F238E27FC236}">
                    <a16:creationId xmlns:a16="http://schemas.microsoft.com/office/drawing/2014/main" id="{3A8662A1-F302-4CB6-B055-0492EB5E52A9}"/>
                  </a:ext>
                </a:extLst>
              </p:cNvPr>
              <p:cNvSpPr txBox="1">
                <a:spLocks noRot="1" noChangeAspect="1" noMove="1" noResize="1" noEditPoints="1" noAdjustHandles="1" noChangeArrowheads="1" noChangeShapeType="1" noTextEdit="1"/>
              </p:cNvSpPr>
              <p:nvPr/>
            </p:nvSpPr>
            <p:spPr>
              <a:xfrm>
                <a:off x="838200" y="1825625"/>
                <a:ext cx="10515600" cy="4351338"/>
              </a:xfrm>
              <a:prstGeom prst="rect">
                <a:avLst/>
              </a:prstGeom>
              <a:blipFill>
                <a:blip r:embed="rId3"/>
                <a:stretch>
                  <a:fillRect l="-1043" t="-2241"/>
                </a:stretch>
              </a:blipFill>
            </p:spPr>
            <p:txBody>
              <a:bodyPr/>
              <a:lstStyle/>
              <a:p>
                <a:r>
                  <a:rPr lang="hu-HU">
                    <a:noFill/>
                  </a:rPr>
                  <a:t> </a:t>
                </a:r>
              </a:p>
            </p:txBody>
          </p:sp>
        </mc:Fallback>
      </mc:AlternateContent>
      <p:sp>
        <p:nvSpPr>
          <p:cNvPr id="8" name="Title 1">
            <a:extLst>
              <a:ext uri="{FF2B5EF4-FFF2-40B4-BE49-F238E27FC236}">
                <a16:creationId xmlns:a16="http://schemas.microsoft.com/office/drawing/2014/main" id="{10E174B4-D131-4DA4-80D9-7F30C8E9AD4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hu-HU" sz="4000"/>
              <a:t>mixture chemistry</a:t>
            </a:r>
            <a:endParaRPr kumimoji="0" lang="hu-HU" sz="4000" b="0" i="0" u="none" strike="noStrike" kern="1200" cap="none" spc="0" normalizeH="0" baseline="0" noProof="0">
              <a:ln>
                <a:noFill/>
              </a:ln>
              <a:effectLst/>
              <a:uLnTx/>
              <a:uFillTx/>
              <a:latin typeface="Calibri Light" panose="020F0302020204030204"/>
              <a:ea typeface="+mj-ea"/>
              <a:cs typeface="+mj-cs"/>
            </a:endParaRPr>
          </a:p>
        </p:txBody>
      </p:sp>
    </p:spTree>
    <p:extLst>
      <p:ext uri="{BB962C8B-B14F-4D97-AF65-F5344CB8AC3E}">
        <p14:creationId xmlns:p14="http://schemas.microsoft.com/office/powerpoint/2010/main" val="1273879366"/>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bstract backtground of soap bubbles">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b="15730"/>
          <a:stretch/>
        </p:blipFill>
        <p:spPr>
          <a:xfrm>
            <a:off x="20" y="1"/>
            <a:ext cx="12191980" cy="6857999"/>
          </a:xfrm>
          <a:prstGeom prst="rect">
            <a:avLst/>
          </a:prstGeom>
        </p:spPr>
      </p:pic>
      <p:sp>
        <p:nvSpPr>
          <p:cNvPr id="2" name="Cím 1">
            <a:extLst>
              <a:ext uri="{FF2B5EF4-FFF2-40B4-BE49-F238E27FC236}">
                <a16:creationId xmlns:a16="http://schemas.microsoft.com/office/drawing/2014/main" id="{BA2821CA-8F86-4D1C-9ED0-440630D7CB90}"/>
              </a:ext>
            </a:extLst>
          </p:cNvPr>
          <p:cNvSpPr>
            <a:spLocks noGrp="1"/>
          </p:cNvSpPr>
          <p:nvPr>
            <p:ph type="ctrTitle"/>
          </p:nvPr>
        </p:nvSpPr>
        <p:spPr>
          <a:xfrm>
            <a:off x="1524000" y="1122362"/>
            <a:ext cx="9144000" cy="2900518"/>
          </a:xfrm>
        </p:spPr>
        <p:txBody>
          <a:bodyPr>
            <a:normAutofit/>
          </a:bodyPr>
          <a:lstStyle/>
          <a:p>
            <a:r>
              <a:rPr lang="en-GB">
                <a:solidFill>
                  <a:srgbClr val="FFFFFF"/>
                </a:solidFill>
              </a:rPr>
              <a:t>tenzidek - bevezetés</a:t>
            </a:r>
            <a:endParaRPr lang="hu-HU">
              <a:solidFill>
                <a:srgbClr val="FFFFFF"/>
              </a:solidFill>
            </a:endParaRPr>
          </a:p>
        </p:txBody>
      </p:sp>
    </p:spTree>
    <p:extLst>
      <p:ext uri="{BB962C8B-B14F-4D97-AF65-F5344CB8AC3E}">
        <p14:creationId xmlns:p14="http://schemas.microsoft.com/office/powerpoint/2010/main" val="4184184786"/>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bstract backtground of soap bubbles">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b="15730"/>
          <a:stretch/>
        </p:blipFill>
        <p:spPr>
          <a:xfrm>
            <a:off x="20" y="1"/>
            <a:ext cx="12191980" cy="6857999"/>
          </a:xfrm>
          <a:prstGeom prst="rect">
            <a:avLst/>
          </a:prstGeom>
        </p:spPr>
      </p:pic>
      <p:graphicFrame>
        <p:nvGraphicFramePr>
          <p:cNvPr id="7" name="Diagram 6">
            <a:extLst>
              <a:ext uri="{FF2B5EF4-FFF2-40B4-BE49-F238E27FC236}">
                <a16:creationId xmlns:a16="http://schemas.microsoft.com/office/drawing/2014/main" id="{63FCE84D-CF85-435E-A3B8-C054A77E278A}"/>
              </a:ext>
            </a:extLst>
          </p:cNvPr>
          <p:cNvGraphicFramePr/>
          <p:nvPr>
            <p:extLst>
              <p:ext uri="{D42A27DB-BD31-4B8C-83A1-F6EECF244321}">
                <p14:modId xmlns:p14="http://schemas.microsoft.com/office/powerpoint/2010/main" val="400505702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26163385"/>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bstract backtground of soap bubbles">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b="15730"/>
          <a:stretch/>
        </p:blipFill>
        <p:spPr>
          <a:xfrm>
            <a:off x="20" y="1"/>
            <a:ext cx="12191980" cy="6857999"/>
          </a:xfrm>
          <a:prstGeom prst="rect">
            <a:avLst/>
          </a:prstGeom>
        </p:spPr>
      </p:pic>
    </p:spTree>
    <p:extLst>
      <p:ext uri="{BB962C8B-B14F-4D97-AF65-F5344CB8AC3E}">
        <p14:creationId xmlns:p14="http://schemas.microsoft.com/office/powerpoint/2010/main" val="2432199773"/>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vase of flowers on a plant&#10;&#10;Description automatically generated">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57099" b="5354"/>
          <a:stretch/>
        </p:blipFill>
        <p:spPr>
          <a:xfrm>
            <a:off x="20" y="1"/>
            <a:ext cx="12191980" cy="6857999"/>
          </a:xfrm>
          <a:prstGeom prst="rect">
            <a:avLst/>
          </a:prstGeom>
        </p:spPr>
      </p:pic>
      <p:graphicFrame>
        <p:nvGraphicFramePr>
          <p:cNvPr id="7" name="Diagram 6">
            <a:extLst>
              <a:ext uri="{FF2B5EF4-FFF2-40B4-BE49-F238E27FC236}">
                <a16:creationId xmlns:a16="http://schemas.microsoft.com/office/drawing/2014/main" id="{182A7786-C46E-4024-BD4A-726C694FE59B}"/>
              </a:ext>
            </a:extLst>
          </p:cNvPr>
          <p:cNvGraphicFramePr/>
          <p:nvPr>
            <p:extLst>
              <p:ext uri="{D42A27DB-BD31-4B8C-83A1-F6EECF244321}">
                <p14:modId xmlns:p14="http://schemas.microsoft.com/office/powerpoint/2010/main" val="153086057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549931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at peering over table">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5730"/>
          <a:stretch/>
        </p:blipFill>
        <p:spPr>
          <a:xfrm>
            <a:off x="20" y="1"/>
            <a:ext cx="12191980" cy="6857999"/>
          </a:xfrm>
          <a:prstGeom prst="rect">
            <a:avLst/>
          </a:prstGeom>
        </p:spPr>
      </p:pic>
      <mc:AlternateContent xmlns:mc="http://schemas.openxmlformats.org/markup-compatibility/2006">
        <mc:Choice xmlns:psuz="http://schemas.microsoft.com/office/powerpoint/2016/summaryzoom" Requires="psuz">
          <p:graphicFrame>
            <p:nvGraphicFramePr>
              <p:cNvPr id="7" name="Summary Zoom 6">
                <a:extLst>
                  <a:ext uri="{FF2B5EF4-FFF2-40B4-BE49-F238E27FC236}">
                    <a16:creationId xmlns:a16="http://schemas.microsoft.com/office/drawing/2014/main" id="{99931E5C-F7B5-4047-BE5B-0715E2FBE9B3}"/>
                  </a:ext>
                </a:extLst>
              </p:cNvPr>
              <p:cNvGraphicFramePr>
                <a:graphicFrameLocks noChangeAspect="1"/>
              </p:cNvGraphicFramePr>
              <p:nvPr>
                <p:extLst>
                  <p:ext uri="{D42A27DB-BD31-4B8C-83A1-F6EECF244321}">
                    <p14:modId xmlns:p14="http://schemas.microsoft.com/office/powerpoint/2010/main" val="654700630"/>
                  </p:ext>
                </p:extLst>
              </p:nvPr>
            </p:nvGraphicFramePr>
            <p:xfrm>
              <a:off x="838200" y="1825625"/>
              <a:ext cx="10515600" cy="4351338"/>
            </p:xfrm>
            <a:graphic>
              <a:graphicData uri="http://schemas.microsoft.com/office/powerpoint/2016/summaryzoom">
                <psuz:summaryZm>
                  <psuz:summaryZmObj sectionId="{29BE0935-FE22-4298-A8FC-5628DB1A303D}">
                    <psuz:zmPr id="{0F57FDCC-2401-46F4-8818-FC8CA694AEA7}" transitionDur="1000">
                      <p166:blipFill xmlns:p166="http://schemas.microsoft.com/office/powerpoint/2016/6/main">
                        <a:blip r:embed="rId3"/>
                        <a:stretch>
                          <a:fillRect/>
                        </a:stretch>
                      </p166:blipFill>
                      <p166:spPr xmlns:p166="http://schemas.microsoft.com/office/powerpoint/2016/6/main">
                        <a:xfrm>
                          <a:off x="407479" y="342010"/>
                          <a:ext cx="3154680" cy="1774508"/>
                        </a:xfrm>
                        <a:prstGeom prst="rect">
                          <a:avLst/>
                        </a:prstGeom>
                        <a:ln w="3175">
                          <a:solidFill>
                            <a:prstClr val="ltGray"/>
                          </a:solidFill>
                        </a:ln>
                      </p166:spPr>
                    </psuz:zmPr>
                  </psuz:summaryZmObj>
                  <psuz:summaryZmObj sectionId="{C917D1A8-35F5-431A-96F8-58EC0E4E14A6}">
                    <psuz:zmPr id="{0E70BF24-BCAB-4026-AA3E-A3059A874609}" transitionDur="1000">
                      <p166:blipFill xmlns:p166="http://schemas.microsoft.com/office/powerpoint/2016/6/main">
                        <a:blip r:embed="rId4"/>
                        <a:stretch>
                          <a:fillRect/>
                        </a:stretch>
                      </p166:blipFill>
                      <p166:spPr xmlns:p166="http://schemas.microsoft.com/office/powerpoint/2016/6/main">
                        <a:xfrm>
                          <a:off x="3680460" y="342010"/>
                          <a:ext cx="3154680" cy="1774508"/>
                        </a:xfrm>
                        <a:prstGeom prst="rect">
                          <a:avLst/>
                        </a:prstGeom>
                        <a:ln w="3175">
                          <a:solidFill>
                            <a:prstClr val="ltGray"/>
                          </a:solidFill>
                        </a:ln>
                      </p166:spPr>
                    </psuz:zmPr>
                  </psuz:summaryZmObj>
                  <psuz:summaryZmObj sectionId="{6F232BC7-3605-4C39-9B26-0CBE61880BCC}">
                    <psuz:zmPr id="{11B01F24-B38F-4F0D-BC50-1B9EA148EDC3}" transitionDur="1000">
                      <p166:blipFill xmlns:p166="http://schemas.microsoft.com/office/powerpoint/2016/6/main">
                        <a:blip r:embed="rId5"/>
                        <a:stretch>
                          <a:fillRect/>
                        </a:stretch>
                      </p166:blipFill>
                      <p166:spPr xmlns:p166="http://schemas.microsoft.com/office/powerpoint/2016/6/main">
                        <a:xfrm>
                          <a:off x="6953441" y="342010"/>
                          <a:ext cx="3154680" cy="1774508"/>
                        </a:xfrm>
                        <a:prstGeom prst="rect">
                          <a:avLst/>
                        </a:prstGeom>
                        <a:ln w="3175">
                          <a:solidFill>
                            <a:prstClr val="ltGray"/>
                          </a:solidFill>
                        </a:ln>
                      </p166:spPr>
                    </psuz:zmPr>
                  </psuz:summaryZmObj>
                  <psuz:summaryZmObj sectionId="{EB976307-DF88-4555-9096-0D9397091ACB}">
                    <psuz:zmPr id="{F5CF444B-77A0-4D36-9990-90DFC79A2E55}" transitionDur="1000">
                      <p166:blipFill xmlns:p166="http://schemas.microsoft.com/office/powerpoint/2016/6/main">
                        <a:blip r:embed="rId6"/>
                        <a:stretch>
                          <a:fillRect/>
                        </a:stretch>
                      </p166:blipFill>
                      <p166:spPr xmlns:p166="http://schemas.microsoft.com/office/powerpoint/2016/6/main">
                        <a:xfrm>
                          <a:off x="407479" y="2234819"/>
                          <a:ext cx="3154680" cy="1774508"/>
                        </a:xfrm>
                        <a:prstGeom prst="rect">
                          <a:avLst/>
                        </a:prstGeom>
                        <a:ln w="3175">
                          <a:solidFill>
                            <a:prstClr val="ltGray"/>
                          </a:solidFill>
                        </a:ln>
                      </p166:spPr>
                    </psuz:zmPr>
                  </psuz:summaryZmObj>
                  <psuz:summaryZmObj sectionId="{F235FCA1-4A8D-4531-8314-9AA0AA52D3BF}">
                    <psuz:zmPr id="{0BC4E566-0C86-4262-B53E-D6BB46D54A09}" transitionDur="1000">
                      <p166:blipFill xmlns:p166="http://schemas.microsoft.com/office/powerpoint/2016/6/main">
                        <a:blip r:embed="rId7"/>
                        <a:stretch>
                          <a:fillRect/>
                        </a:stretch>
                      </p166:blipFill>
                      <p166:spPr xmlns:p166="http://schemas.microsoft.com/office/powerpoint/2016/6/main">
                        <a:xfrm>
                          <a:off x="3680460" y="2234819"/>
                          <a:ext cx="3154680" cy="1774508"/>
                        </a:xfrm>
                        <a:prstGeom prst="rect">
                          <a:avLst/>
                        </a:prstGeom>
                        <a:ln w="3175">
                          <a:solidFill>
                            <a:prstClr val="ltGray"/>
                          </a:solidFill>
                        </a:ln>
                      </p166:spPr>
                    </psuz:zmPr>
                  </psuz:summaryZmObj>
                  <psuz:summaryZmObj sectionId="{A28E6F1C-5561-441C-818D-C834EF2E5F3A}">
                    <psuz:zmPr id="{E69DDCAF-2656-41EE-BF4C-006C3F21DFAF}" transitionDur="1000">
                      <p166:blipFill xmlns:p166="http://schemas.microsoft.com/office/powerpoint/2016/6/main">
                        <a:blip r:embed="rId8"/>
                        <a:stretch>
                          <a:fillRect/>
                        </a:stretch>
                      </p166:blipFill>
                      <p166:spPr xmlns:p166="http://schemas.microsoft.com/office/powerpoint/2016/6/main">
                        <a:xfrm>
                          <a:off x="6953441" y="2234819"/>
                          <a:ext cx="3154680" cy="1774508"/>
                        </a:xfrm>
                        <a:prstGeom prst="rect">
                          <a:avLst/>
                        </a:prstGeom>
                        <a:ln w="3175">
                          <a:solidFill>
                            <a:prstClr val="ltGray"/>
                          </a:solidFill>
                        </a:ln>
                      </p166:spPr>
                    </psuz:zmPr>
                  </psuz:summaryZmObj>
                  <psuz:gridLayout/>
                </psuz:summaryZm>
              </a:graphicData>
            </a:graphic>
          </p:graphicFrame>
        </mc:Choice>
        <mc:Fallback>
          <p:grpSp>
            <p:nvGrpSpPr>
              <p:cNvPr id="7" name="Summary Zoom 6">
                <a:extLst>
                  <a:ext uri="{FF2B5EF4-FFF2-40B4-BE49-F238E27FC236}">
                    <a16:creationId xmlns:a16="http://schemas.microsoft.com/office/drawing/2014/main" id="{99931E5C-F7B5-4047-BE5B-0715E2FBE9B3}"/>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2" name="Picture 2">
                  <a:hlinkClick r:id="rId9"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1245679" y="2167635"/>
                  <a:ext cx="3154680" cy="1774508"/>
                </a:xfrm>
                <a:prstGeom prst="rect">
                  <a:avLst/>
                </a:prstGeom>
                <a:ln w="3175">
                  <a:solidFill>
                    <a:prstClr val="ltGray"/>
                  </a:solidFill>
                </a:ln>
              </p:spPr>
            </p:pic>
            <p:pic>
              <p:nvPicPr>
                <p:cNvPr id="3" name="Picture 3">
                  <a:hlinkClick r:id="rId10"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4518660" y="2167635"/>
                  <a:ext cx="3154680" cy="1774508"/>
                </a:xfrm>
                <a:prstGeom prst="rect">
                  <a:avLst/>
                </a:prstGeom>
                <a:ln w="3175">
                  <a:solidFill>
                    <a:prstClr val="ltGray"/>
                  </a:solidFill>
                </a:ln>
              </p:spPr>
            </p:pic>
            <p:pic>
              <p:nvPicPr>
                <p:cNvPr id="5" name="Picture 5">
                  <a:hlinkClick r:id="rId11"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7791641" y="2167635"/>
                  <a:ext cx="3154680" cy="1774508"/>
                </a:xfrm>
                <a:prstGeom prst="rect">
                  <a:avLst/>
                </a:prstGeom>
                <a:ln w="3175">
                  <a:solidFill>
                    <a:prstClr val="ltGray"/>
                  </a:solidFill>
                </a:ln>
              </p:spPr>
            </p:pic>
            <p:pic>
              <p:nvPicPr>
                <p:cNvPr id="6" name="Picture 6">
                  <a:hlinkClick r:id="rId12"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1245679" y="4060444"/>
                  <a:ext cx="3154680" cy="1774508"/>
                </a:xfrm>
                <a:prstGeom prst="rect">
                  <a:avLst/>
                </a:prstGeom>
                <a:ln w="3175">
                  <a:solidFill>
                    <a:prstClr val="ltGray"/>
                  </a:solidFill>
                </a:ln>
              </p:spPr>
            </p:pic>
            <p:pic>
              <p:nvPicPr>
                <p:cNvPr id="9" name="Picture 9">
                  <a:hlinkClick r:id="rId13"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4518660" y="4060444"/>
                  <a:ext cx="3154680" cy="1774508"/>
                </a:xfrm>
                <a:prstGeom prst="rect">
                  <a:avLst/>
                </a:prstGeom>
                <a:ln w="3175">
                  <a:solidFill>
                    <a:prstClr val="ltGray"/>
                  </a:solidFill>
                </a:ln>
              </p:spPr>
            </p:pic>
            <p:pic>
              <p:nvPicPr>
                <p:cNvPr id="10" name="Picture 10">
                  <a:hlinkClick r:id="rId14"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791641" y="4060444"/>
                  <a:ext cx="3154680" cy="1774508"/>
                </a:xfrm>
                <a:prstGeom prst="rect">
                  <a:avLst/>
                </a:prstGeom>
                <a:ln w="3175">
                  <a:solidFill>
                    <a:prstClr val="ltGray"/>
                  </a:solidFill>
                </a:ln>
              </p:spPr>
            </p:pic>
          </p:grpSp>
        </mc:Fallback>
      </mc:AlternateContent>
      <p:sp>
        <p:nvSpPr>
          <p:cNvPr id="8" name="Title 1">
            <a:extLst>
              <a:ext uri="{FF2B5EF4-FFF2-40B4-BE49-F238E27FC236}">
                <a16:creationId xmlns:a16="http://schemas.microsoft.com/office/drawing/2014/main" id="{64E93775-11AD-4778-B27E-9A40B1F4E28A}"/>
              </a:ext>
            </a:extLst>
          </p:cNvPr>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a:t>formulációk és tenzidek</a:t>
            </a:r>
            <a:endParaRPr lang="hu-HU"/>
          </a:p>
        </p:txBody>
      </p:sp>
    </p:spTree>
    <p:extLst>
      <p:ext uri="{BB962C8B-B14F-4D97-AF65-F5344CB8AC3E}">
        <p14:creationId xmlns:p14="http://schemas.microsoft.com/office/powerpoint/2010/main" val="316421067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erson standing in front of a building&#10;&#10;Description automatically generated">
            <a:extLst>
              <a:ext uri="{FF2B5EF4-FFF2-40B4-BE49-F238E27FC236}">
                <a16:creationId xmlns:a16="http://schemas.microsoft.com/office/drawing/2014/main" id="{4F7F36C9-83D7-4A1D-91D3-6BF6A104FC1C}"/>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50568" r="1" b="7948"/>
          <a:stretch/>
        </p:blipFill>
        <p:spPr>
          <a:xfrm>
            <a:off x="20" y="10"/>
            <a:ext cx="12191980" cy="6857990"/>
          </a:xfrm>
          <a:prstGeom prst="rect">
            <a:avLst/>
          </a:prstGeom>
        </p:spPr>
      </p:pic>
      <p:sp>
        <p:nvSpPr>
          <p:cNvPr id="5" name="Cím 1">
            <a:extLst>
              <a:ext uri="{FF2B5EF4-FFF2-40B4-BE49-F238E27FC236}">
                <a16:creationId xmlns:a16="http://schemas.microsoft.com/office/drawing/2014/main" id="{4B51B89F-EA2B-418C-A9F5-2D6D81DCB662}"/>
              </a:ext>
            </a:extLst>
          </p:cNvPr>
          <p:cNvSpPr txBox="1">
            <a:spLocks/>
          </p:cNvSpPr>
          <p:nvPr/>
        </p:nvSpPr>
        <p:spPr>
          <a:xfrm>
            <a:off x="1524000" y="1122362"/>
            <a:ext cx="9144000" cy="290051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6000">
                <a:solidFill>
                  <a:srgbClr val="FFFFFF"/>
                </a:solidFill>
              </a:rPr>
              <a:t>tenzidek - bevezetés</a:t>
            </a:r>
          </a:p>
        </p:txBody>
      </p:sp>
    </p:spTree>
    <p:extLst>
      <p:ext uri="{BB962C8B-B14F-4D97-AF65-F5344CB8AC3E}">
        <p14:creationId xmlns:p14="http://schemas.microsoft.com/office/powerpoint/2010/main" val="1779943397"/>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rain&#10;&#10;Description automatically generated">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blip>
          <a:srcRect t="15157" b="574"/>
          <a:stretch/>
        </p:blipFill>
        <p:spPr>
          <a:xfrm>
            <a:off x="20" y="1"/>
            <a:ext cx="12191980" cy="6857999"/>
          </a:xfrm>
          <a:prstGeom prst="rect">
            <a:avLst/>
          </a:prstGeom>
        </p:spPr>
      </p:pic>
      <p:sp>
        <p:nvSpPr>
          <p:cNvPr id="2" name="Cím 1">
            <a:extLst>
              <a:ext uri="{FF2B5EF4-FFF2-40B4-BE49-F238E27FC236}">
                <a16:creationId xmlns:a16="http://schemas.microsoft.com/office/drawing/2014/main" id="{BA2821CA-8F86-4D1C-9ED0-440630D7CB90}"/>
              </a:ext>
            </a:extLst>
          </p:cNvPr>
          <p:cNvSpPr>
            <a:spLocks noGrp="1"/>
          </p:cNvSpPr>
          <p:nvPr>
            <p:ph type="ctrTitle"/>
          </p:nvPr>
        </p:nvSpPr>
        <p:spPr>
          <a:xfrm>
            <a:off x="1524000" y="1122362"/>
            <a:ext cx="9144000" cy="2900518"/>
          </a:xfrm>
        </p:spPr>
        <p:txBody>
          <a:bodyPr>
            <a:normAutofit/>
          </a:bodyPr>
          <a:lstStyle/>
          <a:p>
            <a:r>
              <a:rPr lang="hu-HU">
                <a:solidFill>
                  <a:srgbClr val="FFFFFF"/>
                </a:solidFill>
              </a:rPr>
              <a:t>kiemelt</a:t>
            </a:r>
            <a:r>
              <a:rPr lang="en-GB">
                <a:solidFill>
                  <a:srgbClr val="FFFFFF"/>
                </a:solidFill>
              </a:rPr>
              <a:t> “inert”</a:t>
            </a:r>
            <a:r>
              <a:rPr lang="hu-HU">
                <a:solidFill>
                  <a:srgbClr val="FFFFFF"/>
                </a:solidFill>
              </a:rPr>
              <a:t>:</a:t>
            </a:r>
            <a:r>
              <a:rPr lang="en-GB">
                <a:solidFill>
                  <a:srgbClr val="FFFFFF"/>
                </a:solidFill>
              </a:rPr>
              <a:t> surfactant</a:t>
            </a:r>
            <a:endParaRPr lang="hu-HU">
              <a:solidFill>
                <a:srgbClr val="FFFFFF"/>
              </a:solidFill>
            </a:endParaRPr>
          </a:p>
        </p:txBody>
      </p:sp>
    </p:spTree>
    <p:extLst>
      <p:ext uri="{BB962C8B-B14F-4D97-AF65-F5344CB8AC3E}">
        <p14:creationId xmlns:p14="http://schemas.microsoft.com/office/powerpoint/2010/main" val="3666249040"/>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B9C4-0D57-411F-88D6-FE1231B48C63}"/>
              </a:ext>
            </a:extLst>
          </p:cNvPr>
          <p:cNvSpPr>
            <a:spLocks noGrp="1"/>
          </p:cNvSpPr>
          <p:nvPr>
            <p:ph type="title"/>
          </p:nvPr>
        </p:nvSpPr>
        <p:spPr/>
        <p:txBody>
          <a:bodyPr/>
          <a:lstStyle/>
          <a:p>
            <a:r>
              <a:rPr lang="en-GB"/>
              <a:t>nevezéktan</a:t>
            </a:r>
            <a:endParaRPr lang="hu-HU"/>
          </a:p>
        </p:txBody>
      </p:sp>
      <p:sp>
        <p:nvSpPr>
          <p:cNvPr id="3" name="Content Placeholder 2">
            <a:extLst>
              <a:ext uri="{FF2B5EF4-FFF2-40B4-BE49-F238E27FC236}">
                <a16:creationId xmlns:a16="http://schemas.microsoft.com/office/drawing/2014/main" id="{CCBE87B8-B10A-46CE-A6A6-DA0B52BB4322}"/>
              </a:ext>
            </a:extLst>
          </p:cNvPr>
          <p:cNvSpPr>
            <a:spLocks noGrp="1"/>
          </p:cNvSpPr>
          <p:nvPr>
            <p:ph idx="1"/>
          </p:nvPr>
        </p:nvSpPr>
        <p:spPr>
          <a:xfrm>
            <a:off x="838199" y="1825625"/>
            <a:ext cx="10515599" cy="4351338"/>
          </a:xfrm>
        </p:spPr>
        <p:txBody>
          <a:bodyPr/>
          <a:lstStyle/>
          <a:p>
            <a:r>
              <a:rPr lang="en-GB"/>
              <a:t>felületaktív anyag = surface active agent = surfactant = tenzid</a:t>
            </a:r>
          </a:p>
          <a:p>
            <a:r>
              <a:rPr lang="en-GB"/>
              <a:t>surfactant</a:t>
            </a:r>
          </a:p>
          <a:p>
            <a:pPr lvl="1"/>
            <a:r>
              <a:rPr lang="en-GB"/>
              <a:t>angol m</a:t>
            </a:r>
            <a:r>
              <a:rPr lang="hu-HU"/>
              <a:t>ű</a:t>
            </a:r>
            <a:r>
              <a:rPr lang="en-GB"/>
              <a:t>szó</a:t>
            </a:r>
          </a:p>
          <a:p>
            <a:pPr lvl="1"/>
            <a:r>
              <a:rPr lang="en-GB"/>
              <a:t> </a:t>
            </a:r>
            <a:r>
              <a:rPr lang="en-GB" b="1"/>
              <a:t>surf</a:t>
            </a:r>
            <a:r>
              <a:rPr lang="en-GB"/>
              <a:t>ace </a:t>
            </a:r>
            <a:r>
              <a:rPr lang="en-GB" b="1"/>
              <a:t>act</a:t>
            </a:r>
            <a:r>
              <a:rPr lang="en-GB"/>
              <a:t>ive </a:t>
            </a:r>
            <a:r>
              <a:rPr lang="en-GB" b="1"/>
              <a:t>a</a:t>
            </a:r>
            <a:r>
              <a:rPr lang="en-GB"/>
              <a:t>ge</a:t>
            </a:r>
            <a:r>
              <a:rPr lang="en-GB" b="1"/>
              <a:t>nt</a:t>
            </a:r>
          </a:p>
          <a:p>
            <a:r>
              <a:rPr lang="en-GB"/>
              <a:t>tenzid</a:t>
            </a:r>
          </a:p>
          <a:p>
            <a:pPr lvl="1"/>
            <a:r>
              <a:rPr lang="en-GB"/>
              <a:t>német műszó</a:t>
            </a:r>
          </a:p>
          <a:p>
            <a:pPr lvl="1"/>
            <a:r>
              <a:rPr lang="en-GB"/>
              <a:t>surface tension (felületi feszültség) szóból</a:t>
            </a:r>
            <a:endParaRPr lang="hu-HU"/>
          </a:p>
        </p:txBody>
      </p:sp>
    </p:spTree>
    <p:extLst>
      <p:ext uri="{BB962C8B-B14F-4D97-AF65-F5344CB8AC3E}">
        <p14:creationId xmlns:p14="http://schemas.microsoft.com/office/powerpoint/2010/main" val="14549151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F7F36C9-83D7-4A1D-91D3-6BF6A104FC1C}"/>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50621" r="1" b="7895"/>
          <a:stretch/>
        </p:blipFill>
        <p:spPr>
          <a:xfrm>
            <a:off x="20" y="10"/>
            <a:ext cx="12191980" cy="6857990"/>
          </a:xfrm>
          <a:prstGeom prst="rect">
            <a:avLst/>
          </a:prstGeom>
        </p:spPr>
      </p:pic>
      <p:graphicFrame>
        <p:nvGraphicFramePr>
          <p:cNvPr id="38" name="Diagram 37">
            <a:extLst>
              <a:ext uri="{FF2B5EF4-FFF2-40B4-BE49-F238E27FC236}">
                <a16:creationId xmlns:a16="http://schemas.microsoft.com/office/drawing/2014/main" id="{6881F131-E70B-43B4-A28E-C480AA7E2EDC}"/>
              </a:ext>
            </a:extLst>
          </p:cNvPr>
          <p:cNvGraphicFramePr/>
          <p:nvPr>
            <p:extLst>
              <p:ext uri="{D42A27DB-BD31-4B8C-83A1-F6EECF244321}">
                <p14:modId xmlns:p14="http://schemas.microsoft.com/office/powerpoint/2010/main" val="142859556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97518961"/>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rain&#10;&#10;Description automatically generated">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blip>
          <a:srcRect t="15157" b="574"/>
          <a:stretch/>
        </p:blipFill>
        <p:spPr>
          <a:xfrm>
            <a:off x="20" y="1"/>
            <a:ext cx="12191980" cy="6857999"/>
          </a:xfrm>
          <a:prstGeom prst="rect">
            <a:avLst/>
          </a:prstGeom>
        </p:spPr>
      </p:pic>
      <p:graphicFrame>
        <p:nvGraphicFramePr>
          <p:cNvPr id="7" name="Diagram 6">
            <a:extLst>
              <a:ext uri="{FF2B5EF4-FFF2-40B4-BE49-F238E27FC236}">
                <a16:creationId xmlns:a16="http://schemas.microsoft.com/office/drawing/2014/main" id="{0D7E05D4-4CE4-4623-8DE6-0F9A99E9B48E}"/>
              </a:ext>
            </a:extLst>
          </p:cNvPr>
          <p:cNvGraphicFramePr/>
          <p:nvPr>
            <p:extLst>
              <p:ext uri="{D42A27DB-BD31-4B8C-83A1-F6EECF244321}">
                <p14:modId xmlns:p14="http://schemas.microsoft.com/office/powerpoint/2010/main" val="48562895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97766588"/>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D7DBF72-25AA-43E9-BAAA-938F75CC5CDE}"/>
              </a:ext>
            </a:extLst>
          </p:cNvPr>
          <p:cNvGraphicFramePr/>
          <p:nvPr>
            <p:extLst>
              <p:ext uri="{D42A27DB-BD31-4B8C-83A1-F6EECF244321}">
                <p14:modId xmlns:p14="http://schemas.microsoft.com/office/powerpoint/2010/main" val="107550983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936078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3748839-5960-482C-AB0F-AE368A732EF2}"/>
              </a:ext>
            </a:extLst>
          </p:cNvPr>
          <p:cNvSpPr>
            <a:spLocks noGrp="1"/>
          </p:cNvSpPr>
          <p:nvPr>
            <p:ph type="title"/>
          </p:nvPr>
        </p:nvSpPr>
        <p:spPr/>
        <p:txBody>
          <a:bodyPr/>
          <a:lstStyle/>
          <a:p>
            <a:r>
              <a:rPr lang="hu-HU"/>
              <a:t>surfactant</a:t>
            </a:r>
            <a:endParaRPr lang="hu-HU" dirty="0"/>
          </a:p>
        </p:txBody>
      </p:sp>
      <p:sp>
        <p:nvSpPr>
          <p:cNvPr id="3" name="Tartalom helye 2">
            <a:extLst>
              <a:ext uri="{FF2B5EF4-FFF2-40B4-BE49-F238E27FC236}">
                <a16:creationId xmlns:a16="http://schemas.microsoft.com/office/drawing/2014/main" id="{200AB0FE-503B-4B41-99FD-88D9DE6CE0C7}"/>
              </a:ext>
            </a:extLst>
          </p:cNvPr>
          <p:cNvSpPr>
            <a:spLocks noGrp="1"/>
          </p:cNvSpPr>
          <p:nvPr>
            <p:ph idx="1"/>
          </p:nvPr>
        </p:nvSpPr>
        <p:spPr/>
        <p:txBody>
          <a:bodyPr/>
          <a:lstStyle/>
          <a:p>
            <a:r>
              <a:rPr lang="hu-HU"/>
              <a:t>surface active agent (tenzid): adszorbeálódik határfelületen </a:t>
            </a:r>
          </a:p>
          <a:p>
            <a:r>
              <a:rPr lang="hu-HU"/>
              <a:t>micellákat (asszociátikumokat)</a:t>
            </a:r>
            <a:r>
              <a:rPr lang="en-GB"/>
              <a:t> </a:t>
            </a:r>
            <a:r>
              <a:rPr lang="hu-HU"/>
              <a:t>képez</a:t>
            </a:r>
          </a:p>
          <a:p>
            <a:r>
              <a:rPr lang="hu-HU"/>
              <a:t>amfifil szerkezete van: hidrofil és hidrofób szegmensre osztható</a:t>
            </a:r>
            <a:r>
              <a:rPr lang="en-GB"/>
              <a:t>ak</a:t>
            </a:r>
            <a:r>
              <a:rPr lang="hu-HU"/>
              <a:t> fel a molekulák </a:t>
            </a:r>
            <a:endParaRPr lang="hu-HU" dirty="0"/>
          </a:p>
        </p:txBody>
      </p:sp>
    </p:spTree>
    <p:extLst>
      <p:ext uri="{BB962C8B-B14F-4D97-AF65-F5344CB8AC3E}">
        <p14:creationId xmlns:p14="http://schemas.microsoft.com/office/powerpoint/2010/main" val="24357362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3748839-5960-482C-AB0F-AE368A732EF2}"/>
              </a:ext>
            </a:extLst>
          </p:cNvPr>
          <p:cNvSpPr>
            <a:spLocks noGrp="1"/>
          </p:cNvSpPr>
          <p:nvPr>
            <p:ph type="title"/>
          </p:nvPr>
        </p:nvSpPr>
        <p:spPr/>
        <p:txBody>
          <a:bodyPr/>
          <a:lstStyle/>
          <a:p>
            <a:r>
              <a:rPr lang="en-GB"/>
              <a:t>sematikus ábrázolás</a:t>
            </a:r>
            <a:endParaRPr lang="hu-HU" dirty="0"/>
          </a:p>
        </p:txBody>
      </p:sp>
      <p:pic>
        <p:nvPicPr>
          <p:cNvPr id="6" name="Kép 1">
            <a:extLst>
              <a:ext uri="{FF2B5EF4-FFF2-40B4-BE49-F238E27FC236}">
                <a16:creationId xmlns:a16="http://schemas.microsoft.com/office/drawing/2014/main" id="{6F5D16D2-DFC4-44AF-8527-07813A43B0D0}"/>
              </a:ext>
            </a:extLst>
          </p:cNvPr>
          <p:cNvPicPr>
            <a:picLocks noChangeAspect="1"/>
          </p:cNvPicPr>
          <p:nvPr/>
        </p:nvPicPr>
        <p:blipFill>
          <a:blip r:embed="rId2"/>
          <a:stretch>
            <a:fillRect/>
          </a:stretch>
        </p:blipFill>
        <p:spPr>
          <a:xfrm>
            <a:off x="3128962" y="2376487"/>
            <a:ext cx="5934075" cy="2105025"/>
          </a:xfrm>
          <a:prstGeom prst="rect">
            <a:avLst/>
          </a:prstGeom>
        </p:spPr>
      </p:pic>
    </p:spTree>
    <p:extLst>
      <p:ext uri="{BB962C8B-B14F-4D97-AF65-F5344CB8AC3E}">
        <p14:creationId xmlns:p14="http://schemas.microsoft.com/office/powerpoint/2010/main" val="4570331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3748839-5960-482C-AB0F-AE368A732EF2}"/>
              </a:ext>
            </a:extLst>
          </p:cNvPr>
          <p:cNvSpPr>
            <a:spLocks noGrp="1"/>
          </p:cNvSpPr>
          <p:nvPr>
            <p:ph type="title"/>
          </p:nvPr>
        </p:nvSpPr>
        <p:spPr/>
        <p:txBody>
          <a:bodyPr/>
          <a:lstStyle/>
          <a:p>
            <a:r>
              <a:rPr lang="en-GB"/>
              <a:t>orientáció határfelületen</a:t>
            </a:r>
          </a:p>
        </p:txBody>
      </p:sp>
      <p:pic>
        <p:nvPicPr>
          <p:cNvPr id="4" name="Kép 1">
            <a:extLst>
              <a:ext uri="{FF2B5EF4-FFF2-40B4-BE49-F238E27FC236}">
                <a16:creationId xmlns:a16="http://schemas.microsoft.com/office/drawing/2014/main" id="{27E42C7E-10A5-4BAB-B852-2A11C6AD0F50}"/>
              </a:ext>
            </a:extLst>
          </p:cNvPr>
          <p:cNvPicPr>
            <a:picLocks noChangeAspect="1"/>
          </p:cNvPicPr>
          <p:nvPr/>
        </p:nvPicPr>
        <p:blipFill>
          <a:blip r:embed="rId2"/>
          <a:stretch>
            <a:fillRect/>
          </a:stretch>
        </p:blipFill>
        <p:spPr>
          <a:xfrm>
            <a:off x="3076575" y="2633662"/>
            <a:ext cx="6038850" cy="1590675"/>
          </a:xfrm>
          <a:prstGeom prst="rect">
            <a:avLst/>
          </a:prstGeom>
        </p:spPr>
      </p:pic>
    </p:spTree>
    <p:extLst>
      <p:ext uri="{BB962C8B-B14F-4D97-AF65-F5344CB8AC3E}">
        <p14:creationId xmlns:p14="http://schemas.microsoft.com/office/powerpoint/2010/main" val="13292461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3748839-5960-482C-AB0F-AE368A732EF2}"/>
              </a:ext>
            </a:extLst>
          </p:cNvPr>
          <p:cNvSpPr>
            <a:spLocks noGrp="1"/>
          </p:cNvSpPr>
          <p:nvPr>
            <p:ph type="title"/>
          </p:nvPr>
        </p:nvSpPr>
        <p:spPr/>
        <p:txBody>
          <a:bodyPr/>
          <a:lstStyle/>
          <a:p>
            <a:r>
              <a:rPr lang="en-GB"/>
              <a:t>egy lehetséges micella: gömb alak</a:t>
            </a:r>
          </a:p>
        </p:txBody>
      </p:sp>
      <p:pic>
        <p:nvPicPr>
          <p:cNvPr id="5" name="Kép 1">
            <a:extLst>
              <a:ext uri="{FF2B5EF4-FFF2-40B4-BE49-F238E27FC236}">
                <a16:creationId xmlns:a16="http://schemas.microsoft.com/office/drawing/2014/main" id="{3AD7A802-A2DA-4EFA-904A-44802C3DCD6D}"/>
              </a:ext>
            </a:extLst>
          </p:cNvPr>
          <p:cNvPicPr>
            <a:picLocks noChangeAspect="1"/>
          </p:cNvPicPr>
          <p:nvPr/>
        </p:nvPicPr>
        <p:blipFill>
          <a:blip r:embed="rId2"/>
          <a:stretch>
            <a:fillRect/>
          </a:stretch>
        </p:blipFill>
        <p:spPr>
          <a:xfrm>
            <a:off x="3124200" y="1747837"/>
            <a:ext cx="5943600" cy="3362325"/>
          </a:xfrm>
          <a:prstGeom prst="rect">
            <a:avLst/>
          </a:prstGeom>
        </p:spPr>
      </p:pic>
    </p:spTree>
    <p:extLst>
      <p:ext uri="{BB962C8B-B14F-4D97-AF65-F5344CB8AC3E}">
        <p14:creationId xmlns:p14="http://schemas.microsoft.com/office/powerpoint/2010/main" val="2557563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cientist working in a laboratory">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20" y="6"/>
            <a:ext cx="12191980" cy="6857988"/>
          </a:xfrm>
          <a:prstGeom prst="rect">
            <a:avLst/>
          </a:prstGeom>
        </p:spPr>
      </p:pic>
      <p:sp>
        <p:nvSpPr>
          <p:cNvPr id="2" name="Cím 1">
            <a:extLst>
              <a:ext uri="{FF2B5EF4-FFF2-40B4-BE49-F238E27FC236}">
                <a16:creationId xmlns:a16="http://schemas.microsoft.com/office/drawing/2014/main" id="{BA2821CA-8F86-4D1C-9ED0-440630D7CB90}"/>
              </a:ext>
            </a:extLst>
          </p:cNvPr>
          <p:cNvSpPr>
            <a:spLocks noGrp="1"/>
          </p:cNvSpPr>
          <p:nvPr>
            <p:ph type="ctrTitle"/>
          </p:nvPr>
        </p:nvSpPr>
        <p:spPr>
          <a:xfrm>
            <a:off x="1524000" y="1122362"/>
            <a:ext cx="9144000" cy="2900518"/>
          </a:xfrm>
        </p:spPr>
        <p:txBody>
          <a:bodyPr>
            <a:normAutofit/>
          </a:bodyPr>
          <a:lstStyle/>
          <a:p>
            <a:r>
              <a:rPr lang="en-GB">
                <a:solidFill>
                  <a:srgbClr val="FFFFFF"/>
                </a:solidFill>
              </a:rPr>
              <a:t>formulálás</a:t>
            </a:r>
            <a:endParaRPr lang="hu-HU">
              <a:solidFill>
                <a:srgbClr val="FFFFFF"/>
              </a:solidFill>
            </a:endParaRPr>
          </a:p>
        </p:txBody>
      </p:sp>
    </p:spTree>
    <p:extLst>
      <p:ext uri="{BB962C8B-B14F-4D97-AF65-F5344CB8AC3E}">
        <p14:creationId xmlns:p14="http://schemas.microsoft.com/office/powerpoint/2010/main" val="229388296"/>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3748839-5960-482C-AB0F-AE368A732EF2}"/>
              </a:ext>
            </a:extLst>
          </p:cNvPr>
          <p:cNvSpPr>
            <a:spLocks noGrp="1"/>
          </p:cNvSpPr>
          <p:nvPr>
            <p:ph type="title"/>
          </p:nvPr>
        </p:nvSpPr>
        <p:spPr/>
        <p:txBody>
          <a:bodyPr/>
          <a:lstStyle/>
          <a:p>
            <a:r>
              <a:rPr lang="en-GB"/>
              <a:t>tenzid vizes oldata</a:t>
            </a:r>
          </a:p>
        </p:txBody>
      </p:sp>
      <p:pic>
        <p:nvPicPr>
          <p:cNvPr id="4" name="Kép 1">
            <a:extLst>
              <a:ext uri="{FF2B5EF4-FFF2-40B4-BE49-F238E27FC236}">
                <a16:creationId xmlns:a16="http://schemas.microsoft.com/office/drawing/2014/main" id="{300C2EC2-7269-41C1-AAA7-626BC9C36AF4}"/>
              </a:ext>
            </a:extLst>
          </p:cNvPr>
          <p:cNvPicPr>
            <a:picLocks noChangeAspect="1"/>
          </p:cNvPicPr>
          <p:nvPr/>
        </p:nvPicPr>
        <p:blipFill>
          <a:blip r:embed="rId2"/>
          <a:stretch>
            <a:fillRect/>
          </a:stretch>
        </p:blipFill>
        <p:spPr>
          <a:xfrm>
            <a:off x="3143250" y="1814512"/>
            <a:ext cx="5905500" cy="3228975"/>
          </a:xfrm>
          <a:prstGeom prst="rect">
            <a:avLst/>
          </a:prstGeom>
        </p:spPr>
      </p:pic>
    </p:spTree>
    <p:extLst>
      <p:ext uri="{BB962C8B-B14F-4D97-AF65-F5344CB8AC3E}">
        <p14:creationId xmlns:p14="http://schemas.microsoft.com/office/powerpoint/2010/main" val="41844059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Group 32">
            <a:extLst>
              <a:ext uri="{FF2B5EF4-FFF2-40B4-BE49-F238E27FC236}">
                <a16:creationId xmlns:a16="http://schemas.microsoft.com/office/drawing/2014/main" id="{5955CBFD-F6C0-4E52-922C-8B68108D1619}"/>
              </a:ext>
            </a:extLst>
          </p:cNvPr>
          <p:cNvGrpSpPr>
            <a:grpSpLocks/>
          </p:cNvGrpSpPr>
          <p:nvPr/>
        </p:nvGrpSpPr>
        <p:grpSpPr bwMode="auto">
          <a:xfrm>
            <a:off x="5562600" y="2867025"/>
            <a:ext cx="838200" cy="762000"/>
            <a:chOff x="480" y="1344"/>
            <a:chExt cx="528" cy="480"/>
          </a:xfrm>
        </p:grpSpPr>
        <p:sp>
          <p:nvSpPr>
            <p:cNvPr id="6546" name="Oval 4">
              <a:extLst>
                <a:ext uri="{FF2B5EF4-FFF2-40B4-BE49-F238E27FC236}">
                  <a16:creationId xmlns:a16="http://schemas.microsoft.com/office/drawing/2014/main" id="{45047191-D963-4107-8626-5823BAC55587}"/>
                </a:ext>
              </a:extLst>
            </p:cNvPr>
            <p:cNvSpPr>
              <a:spLocks noChangeArrowheads="1"/>
            </p:cNvSpPr>
            <p:nvPr/>
          </p:nvSpPr>
          <p:spPr bwMode="auto">
            <a:xfrm>
              <a:off x="864" y="139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47" name="Oval 5">
              <a:extLst>
                <a:ext uri="{FF2B5EF4-FFF2-40B4-BE49-F238E27FC236}">
                  <a16:creationId xmlns:a16="http://schemas.microsoft.com/office/drawing/2014/main" id="{DE0ADB0C-4D6B-479B-8F8E-7D9193166B97}"/>
                </a:ext>
              </a:extLst>
            </p:cNvPr>
            <p:cNvSpPr>
              <a:spLocks noChangeArrowheads="1"/>
            </p:cNvSpPr>
            <p:nvPr/>
          </p:nvSpPr>
          <p:spPr bwMode="auto">
            <a:xfrm>
              <a:off x="912" y="148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48" name="Oval 6">
              <a:extLst>
                <a:ext uri="{FF2B5EF4-FFF2-40B4-BE49-F238E27FC236}">
                  <a16:creationId xmlns:a16="http://schemas.microsoft.com/office/drawing/2014/main" id="{1F11918B-BD7C-424C-ADDC-F69236E0FFF3}"/>
                </a:ext>
              </a:extLst>
            </p:cNvPr>
            <p:cNvSpPr>
              <a:spLocks noChangeArrowheads="1"/>
            </p:cNvSpPr>
            <p:nvPr/>
          </p:nvSpPr>
          <p:spPr bwMode="auto">
            <a:xfrm>
              <a:off x="912"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49" name="Oval 7">
              <a:extLst>
                <a:ext uri="{FF2B5EF4-FFF2-40B4-BE49-F238E27FC236}">
                  <a16:creationId xmlns:a16="http://schemas.microsoft.com/office/drawing/2014/main" id="{426BACF1-3603-4000-9913-90E38CF25709}"/>
                </a:ext>
              </a:extLst>
            </p:cNvPr>
            <p:cNvSpPr>
              <a:spLocks noChangeArrowheads="1"/>
            </p:cNvSpPr>
            <p:nvPr/>
          </p:nvSpPr>
          <p:spPr bwMode="auto">
            <a:xfrm>
              <a:off x="768"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50" name="Oval 8">
              <a:extLst>
                <a:ext uri="{FF2B5EF4-FFF2-40B4-BE49-F238E27FC236}">
                  <a16:creationId xmlns:a16="http://schemas.microsoft.com/office/drawing/2014/main" id="{0F27B044-7352-463D-B60D-A79C73EECAB3}"/>
                </a:ext>
              </a:extLst>
            </p:cNvPr>
            <p:cNvSpPr>
              <a:spLocks noChangeArrowheads="1"/>
            </p:cNvSpPr>
            <p:nvPr/>
          </p:nvSpPr>
          <p:spPr bwMode="auto">
            <a:xfrm>
              <a:off x="6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51" name="Oval 9">
              <a:extLst>
                <a:ext uri="{FF2B5EF4-FFF2-40B4-BE49-F238E27FC236}">
                  <a16:creationId xmlns:a16="http://schemas.microsoft.com/office/drawing/2014/main" id="{B5EA0B68-F907-4590-93B7-43CAB3D6042D}"/>
                </a:ext>
              </a:extLst>
            </p:cNvPr>
            <p:cNvSpPr>
              <a:spLocks noChangeArrowheads="1"/>
            </p:cNvSpPr>
            <p:nvPr/>
          </p:nvSpPr>
          <p:spPr bwMode="auto">
            <a:xfrm>
              <a:off x="768" y="17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52" name="Oval 10">
              <a:extLst>
                <a:ext uri="{FF2B5EF4-FFF2-40B4-BE49-F238E27FC236}">
                  <a16:creationId xmlns:a16="http://schemas.microsoft.com/office/drawing/2014/main" id="{64161813-DECC-4C0D-8257-5029184773AE}"/>
                </a:ext>
              </a:extLst>
            </p:cNvPr>
            <p:cNvSpPr>
              <a:spLocks noChangeArrowheads="1"/>
            </p:cNvSpPr>
            <p:nvPr/>
          </p:nvSpPr>
          <p:spPr bwMode="auto">
            <a:xfrm>
              <a:off x="864"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53" name="Oval 12">
              <a:extLst>
                <a:ext uri="{FF2B5EF4-FFF2-40B4-BE49-F238E27FC236}">
                  <a16:creationId xmlns:a16="http://schemas.microsoft.com/office/drawing/2014/main" id="{9849247D-41BF-4568-9064-DB42E49FC3E3}"/>
                </a:ext>
              </a:extLst>
            </p:cNvPr>
            <p:cNvSpPr>
              <a:spLocks noChangeArrowheads="1"/>
            </p:cNvSpPr>
            <p:nvPr/>
          </p:nvSpPr>
          <p:spPr bwMode="auto">
            <a:xfrm>
              <a:off x="624" y="17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54" name="Oval 13">
              <a:extLst>
                <a:ext uri="{FF2B5EF4-FFF2-40B4-BE49-F238E27FC236}">
                  <a16:creationId xmlns:a16="http://schemas.microsoft.com/office/drawing/2014/main" id="{6D16E4CE-C78A-4BBD-A490-303581905D98}"/>
                </a:ext>
              </a:extLst>
            </p:cNvPr>
            <p:cNvSpPr>
              <a:spLocks noChangeArrowheads="1"/>
            </p:cNvSpPr>
            <p:nvPr/>
          </p:nvSpPr>
          <p:spPr bwMode="auto">
            <a:xfrm>
              <a:off x="576"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55" name="Oval 14">
              <a:extLst>
                <a:ext uri="{FF2B5EF4-FFF2-40B4-BE49-F238E27FC236}">
                  <a16:creationId xmlns:a16="http://schemas.microsoft.com/office/drawing/2014/main" id="{78110928-E7DB-49EA-A0B6-2C84B8D76B39}"/>
                </a:ext>
              </a:extLst>
            </p:cNvPr>
            <p:cNvSpPr>
              <a:spLocks noChangeArrowheads="1"/>
            </p:cNvSpPr>
            <p:nvPr/>
          </p:nvSpPr>
          <p:spPr bwMode="auto">
            <a:xfrm>
              <a:off x="528" y="139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56" name="Oval 15">
              <a:extLst>
                <a:ext uri="{FF2B5EF4-FFF2-40B4-BE49-F238E27FC236}">
                  <a16:creationId xmlns:a16="http://schemas.microsoft.com/office/drawing/2014/main" id="{3DF29F12-9BC7-4ECA-8E26-DAACFDDFE447}"/>
                </a:ext>
              </a:extLst>
            </p:cNvPr>
            <p:cNvSpPr>
              <a:spLocks noChangeArrowheads="1"/>
            </p:cNvSpPr>
            <p:nvPr/>
          </p:nvSpPr>
          <p:spPr bwMode="auto">
            <a:xfrm>
              <a:off x="480"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57" name="Oval 16">
              <a:extLst>
                <a:ext uri="{FF2B5EF4-FFF2-40B4-BE49-F238E27FC236}">
                  <a16:creationId xmlns:a16="http://schemas.microsoft.com/office/drawing/2014/main" id="{FF0F0D01-EDA4-45A1-AB7E-C9B2B14F4ACF}"/>
                </a:ext>
              </a:extLst>
            </p:cNvPr>
            <p:cNvSpPr>
              <a:spLocks noChangeArrowheads="1"/>
            </p:cNvSpPr>
            <p:nvPr/>
          </p:nvSpPr>
          <p:spPr bwMode="auto">
            <a:xfrm>
              <a:off x="528"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58" name="Oval 17">
              <a:extLst>
                <a:ext uri="{FF2B5EF4-FFF2-40B4-BE49-F238E27FC236}">
                  <a16:creationId xmlns:a16="http://schemas.microsoft.com/office/drawing/2014/main" id="{00CAC1A5-79AC-4D1F-9A7D-E74588A28C4C}"/>
                </a:ext>
              </a:extLst>
            </p:cNvPr>
            <p:cNvSpPr>
              <a:spLocks noChangeArrowheads="1"/>
            </p:cNvSpPr>
            <p:nvPr/>
          </p:nvSpPr>
          <p:spPr bwMode="auto">
            <a:xfrm>
              <a:off x="480" y="148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59" name="Freeform 18">
              <a:extLst>
                <a:ext uri="{FF2B5EF4-FFF2-40B4-BE49-F238E27FC236}">
                  <a16:creationId xmlns:a16="http://schemas.microsoft.com/office/drawing/2014/main" id="{3574339E-2F98-4E6B-AF58-A592548CD3E5}"/>
                </a:ext>
              </a:extLst>
            </p:cNvPr>
            <p:cNvSpPr>
              <a:spLocks/>
            </p:cNvSpPr>
            <p:nvPr/>
          </p:nvSpPr>
          <p:spPr bwMode="auto">
            <a:xfrm>
              <a:off x="731" y="1440"/>
              <a:ext cx="74" cy="182"/>
            </a:xfrm>
            <a:custGeom>
              <a:avLst/>
              <a:gdLst>
                <a:gd name="T0" fmla="*/ 69 w 74"/>
                <a:gd name="T1" fmla="*/ 0 h 182"/>
                <a:gd name="T2" fmla="*/ 73 w 74"/>
                <a:gd name="T3" fmla="*/ 12 h 182"/>
                <a:gd name="T4" fmla="*/ 57 w 74"/>
                <a:gd name="T5" fmla="*/ 36 h 182"/>
                <a:gd name="T6" fmla="*/ 21 w 74"/>
                <a:gd name="T7" fmla="*/ 96 h 182"/>
                <a:gd name="T8" fmla="*/ 17 w 74"/>
                <a:gd name="T9" fmla="*/ 144 h 182"/>
                <a:gd name="T10" fmla="*/ 37 w 74"/>
                <a:gd name="T11" fmla="*/ 176 h 182"/>
                <a:gd name="T12" fmla="*/ 0 60000 65536"/>
                <a:gd name="T13" fmla="*/ 0 60000 65536"/>
                <a:gd name="T14" fmla="*/ 0 60000 65536"/>
                <a:gd name="T15" fmla="*/ 0 60000 65536"/>
                <a:gd name="T16" fmla="*/ 0 60000 65536"/>
                <a:gd name="T17" fmla="*/ 0 60000 65536"/>
                <a:gd name="T18" fmla="*/ 0 w 74"/>
                <a:gd name="T19" fmla="*/ 0 h 182"/>
                <a:gd name="T20" fmla="*/ 74 w 74"/>
                <a:gd name="T21" fmla="*/ 182 h 182"/>
              </a:gdLst>
              <a:ahLst/>
              <a:cxnLst>
                <a:cxn ang="T12">
                  <a:pos x="T0" y="T1"/>
                </a:cxn>
                <a:cxn ang="T13">
                  <a:pos x="T2" y="T3"/>
                </a:cxn>
                <a:cxn ang="T14">
                  <a:pos x="T4" y="T5"/>
                </a:cxn>
                <a:cxn ang="T15">
                  <a:pos x="T6" y="T7"/>
                </a:cxn>
                <a:cxn ang="T16">
                  <a:pos x="T8" y="T9"/>
                </a:cxn>
                <a:cxn ang="T17">
                  <a:pos x="T10" y="T11"/>
                </a:cxn>
              </a:cxnLst>
              <a:rect l="T18" t="T19" r="T20" b="T21"/>
              <a:pathLst>
                <a:path w="74" h="182">
                  <a:moveTo>
                    <a:pt x="69" y="0"/>
                  </a:moveTo>
                  <a:cubicBezTo>
                    <a:pt x="70" y="4"/>
                    <a:pt x="74" y="8"/>
                    <a:pt x="73" y="12"/>
                  </a:cubicBezTo>
                  <a:cubicBezTo>
                    <a:pt x="70" y="21"/>
                    <a:pt x="57" y="36"/>
                    <a:pt x="57" y="36"/>
                  </a:cubicBezTo>
                  <a:cubicBezTo>
                    <a:pt x="52" y="71"/>
                    <a:pt x="50" y="77"/>
                    <a:pt x="21" y="96"/>
                  </a:cubicBezTo>
                  <a:cubicBezTo>
                    <a:pt x="3" y="122"/>
                    <a:pt x="0" y="119"/>
                    <a:pt x="17" y="144"/>
                  </a:cubicBezTo>
                  <a:cubicBezTo>
                    <a:pt x="23" y="182"/>
                    <a:pt x="19" y="158"/>
                    <a:pt x="37" y="176"/>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60" name="Freeform 20">
              <a:extLst>
                <a:ext uri="{FF2B5EF4-FFF2-40B4-BE49-F238E27FC236}">
                  <a16:creationId xmlns:a16="http://schemas.microsoft.com/office/drawing/2014/main" id="{48DE739D-B53F-4981-B3E6-FE94AB79E779}"/>
                </a:ext>
              </a:extLst>
            </p:cNvPr>
            <p:cNvSpPr>
              <a:spLocks/>
            </p:cNvSpPr>
            <p:nvPr/>
          </p:nvSpPr>
          <p:spPr bwMode="auto">
            <a:xfrm>
              <a:off x="690" y="1444"/>
              <a:ext cx="66" cy="90"/>
            </a:xfrm>
            <a:custGeom>
              <a:avLst/>
              <a:gdLst>
                <a:gd name="T0" fmla="*/ 34 w 66"/>
                <a:gd name="T1" fmla="*/ 0 h 90"/>
                <a:gd name="T2" fmla="*/ 10 w 66"/>
                <a:gd name="T3" fmla="*/ 36 h 90"/>
                <a:gd name="T4" fmla="*/ 2 w 66"/>
                <a:gd name="T5" fmla="*/ 48 h 90"/>
                <a:gd name="T6" fmla="*/ 26 w 66"/>
                <a:gd name="T7" fmla="*/ 64 h 90"/>
                <a:gd name="T8" fmla="*/ 30 w 66"/>
                <a:gd name="T9" fmla="*/ 76 h 90"/>
                <a:gd name="T10" fmla="*/ 30 w 66"/>
                <a:gd name="T11" fmla="*/ 88 h 90"/>
                <a:gd name="T12" fmla="*/ 66 w 66"/>
                <a:gd name="T13" fmla="*/ 28 h 90"/>
                <a:gd name="T14" fmla="*/ 0 60000 65536"/>
                <a:gd name="T15" fmla="*/ 0 60000 65536"/>
                <a:gd name="T16" fmla="*/ 0 60000 65536"/>
                <a:gd name="T17" fmla="*/ 0 60000 65536"/>
                <a:gd name="T18" fmla="*/ 0 60000 65536"/>
                <a:gd name="T19" fmla="*/ 0 60000 65536"/>
                <a:gd name="T20" fmla="*/ 0 60000 65536"/>
                <a:gd name="T21" fmla="*/ 0 w 66"/>
                <a:gd name="T22" fmla="*/ 0 h 90"/>
                <a:gd name="T23" fmla="*/ 66 w 66"/>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90">
                  <a:moveTo>
                    <a:pt x="34" y="0"/>
                  </a:moveTo>
                  <a:cubicBezTo>
                    <a:pt x="63" y="19"/>
                    <a:pt x="30" y="31"/>
                    <a:pt x="10" y="36"/>
                  </a:cubicBezTo>
                  <a:cubicBezTo>
                    <a:pt x="7" y="40"/>
                    <a:pt x="0" y="44"/>
                    <a:pt x="2" y="48"/>
                  </a:cubicBezTo>
                  <a:cubicBezTo>
                    <a:pt x="7" y="56"/>
                    <a:pt x="26" y="64"/>
                    <a:pt x="26" y="64"/>
                  </a:cubicBezTo>
                  <a:cubicBezTo>
                    <a:pt x="27" y="68"/>
                    <a:pt x="32" y="72"/>
                    <a:pt x="30" y="76"/>
                  </a:cubicBezTo>
                  <a:cubicBezTo>
                    <a:pt x="25" y="90"/>
                    <a:pt x="5" y="80"/>
                    <a:pt x="30" y="88"/>
                  </a:cubicBezTo>
                  <a:cubicBezTo>
                    <a:pt x="52" y="73"/>
                    <a:pt x="48" y="46"/>
                    <a:pt x="66" y="2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61" name="Freeform 21">
              <a:extLst>
                <a:ext uri="{FF2B5EF4-FFF2-40B4-BE49-F238E27FC236}">
                  <a16:creationId xmlns:a16="http://schemas.microsoft.com/office/drawing/2014/main" id="{5E6BBC53-B4BE-481B-88EC-EB7EEC4599F2}"/>
                </a:ext>
              </a:extLst>
            </p:cNvPr>
            <p:cNvSpPr>
              <a:spLocks/>
            </p:cNvSpPr>
            <p:nvPr/>
          </p:nvSpPr>
          <p:spPr bwMode="auto">
            <a:xfrm>
              <a:off x="768" y="1468"/>
              <a:ext cx="108" cy="100"/>
            </a:xfrm>
            <a:custGeom>
              <a:avLst/>
              <a:gdLst>
                <a:gd name="T0" fmla="*/ 108 w 108"/>
                <a:gd name="T1" fmla="*/ 0 h 100"/>
                <a:gd name="T2" fmla="*/ 64 w 108"/>
                <a:gd name="T3" fmla="*/ 0 h 100"/>
                <a:gd name="T4" fmla="*/ 20 w 108"/>
                <a:gd name="T5" fmla="*/ 76 h 100"/>
                <a:gd name="T6" fmla="*/ 0 w 108"/>
                <a:gd name="T7" fmla="*/ 100 h 100"/>
                <a:gd name="T8" fmla="*/ 0 60000 65536"/>
                <a:gd name="T9" fmla="*/ 0 60000 65536"/>
                <a:gd name="T10" fmla="*/ 0 60000 65536"/>
                <a:gd name="T11" fmla="*/ 0 60000 65536"/>
                <a:gd name="T12" fmla="*/ 0 w 108"/>
                <a:gd name="T13" fmla="*/ 0 h 100"/>
                <a:gd name="T14" fmla="*/ 108 w 108"/>
                <a:gd name="T15" fmla="*/ 100 h 100"/>
              </a:gdLst>
              <a:ahLst/>
              <a:cxnLst>
                <a:cxn ang="T8">
                  <a:pos x="T0" y="T1"/>
                </a:cxn>
                <a:cxn ang="T9">
                  <a:pos x="T2" y="T3"/>
                </a:cxn>
                <a:cxn ang="T10">
                  <a:pos x="T4" y="T5"/>
                </a:cxn>
                <a:cxn ang="T11">
                  <a:pos x="T6" y="T7"/>
                </a:cxn>
              </a:cxnLst>
              <a:rect l="T12" t="T13" r="T14" b="T15"/>
              <a:pathLst>
                <a:path w="108" h="100">
                  <a:moveTo>
                    <a:pt x="108" y="0"/>
                  </a:moveTo>
                  <a:cubicBezTo>
                    <a:pt x="100" y="23"/>
                    <a:pt x="84" y="5"/>
                    <a:pt x="64" y="0"/>
                  </a:cubicBezTo>
                  <a:cubicBezTo>
                    <a:pt x="50" y="21"/>
                    <a:pt x="47" y="67"/>
                    <a:pt x="20" y="76"/>
                  </a:cubicBezTo>
                  <a:cubicBezTo>
                    <a:pt x="9" y="92"/>
                    <a:pt x="0" y="86"/>
                    <a:pt x="0" y="10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62" name="Freeform 22">
              <a:extLst>
                <a:ext uri="{FF2B5EF4-FFF2-40B4-BE49-F238E27FC236}">
                  <a16:creationId xmlns:a16="http://schemas.microsoft.com/office/drawing/2014/main" id="{65066F0A-E0C1-45B8-865C-54DDD45C7113}"/>
                </a:ext>
              </a:extLst>
            </p:cNvPr>
            <p:cNvSpPr>
              <a:spLocks/>
            </p:cNvSpPr>
            <p:nvPr/>
          </p:nvSpPr>
          <p:spPr bwMode="auto">
            <a:xfrm>
              <a:off x="816" y="1520"/>
              <a:ext cx="96" cy="90"/>
            </a:xfrm>
            <a:custGeom>
              <a:avLst/>
              <a:gdLst>
                <a:gd name="T0" fmla="*/ 96 w 96"/>
                <a:gd name="T1" fmla="*/ 28 h 90"/>
                <a:gd name="T2" fmla="*/ 68 w 96"/>
                <a:gd name="T3" fmla="*/ 0 h 90"/>
                <a:gd name="T4" fmla="*/ 52 w 96"/>
                <a:gd name="T5" fmla="*/ 52 h 90"/>
                <a:gd name="T6" fmla="*/ 48 w 96"/>
                <a:gd name="T7" fmla="*/ 68 h 90"/>
                <a:gd name="T8" fmla="*/ 8 w 96"/>
                <a:gd name="T9" fmla="*/ 44 h 90"/>
                <a:gd name="T10" fmla="*/ 0 w 96"/>
                <a:gd name="T11" fmla="*/ 52 h 90"/>
                <a:gd name="T12" fmla="*/ 0 60000 65536"/>
                <a:gd name="T13" fmla="*/ 0 60000 65536"/>
                <a:gd name="T14" fmla="*/ 0 60000 65536"/>
                <a:gd name="T15" fmla="*/ 0 60000 65536"/>
                <a:gd name="T16" fmla="*/ 0 60000 65536"/>
                <a:gd name="T17" fmla="*/ 0 60000 65536"/>
                <a:gd name="T18" fmla="*/ 0 w 96"/>
                <a:gd name="T19" fmla="*/ 0 h 90"/>
                <a:gd name="T20" fmla="*/ 96 w 96"/>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96" h="90">
                  <a:moveTo>
                    <a:pt x="96" y="28"/>
                  </a:moveTo>
                  <a:cubicBezTo>
                    <a:pt x="76" y="23"/>
                    <a:pt x="74" y="19"/>
                    <a:pt x="68" y="0"/>
                  </a:cubicBezTo>
                  <a:cubicBezTo>
                    <a:pt x="38" y="7"/>
                    <a:pt x="49" y="21"/>
                    <a:pt x="52" y="52"/>
                  </a:cubicBezTo>
                  <a:cubicBezTo>
                    <a:pt x="51" y="57"/>
                    <a:pt x="51" y="64"/>
                    <a:pt x="48" y="68"/>
                  </a:cubicBezTo>
                  <a:cubicBezTo>
                    <a:pt x="30" y="90"/>
                    <a:pt x="29" y="40"/>
                    <a:pt x="8" y="44"/>
                  </a:cubicBezTo>
                  <a:cubicBezTo>
                    <a:pt x="4" y="45"/>
                    <a:pt x="3" y="49"/>
                    <a:pt x="0" y="52"/>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63" name="Freeform 23">
              <a:extLst>
                <a:ext uri="{FF2B5EF4-FFF2-40B4-BE49-F238E27FC236}">
                  <a16:creationId xmlns:a16="http://schemas.microsoft.com/office/drawing/2014/main" id="{1C68B8B8-EEEE-4720-9D27-0C533401BAE5}"/>
                </a:ext>
              </a:extLst>
            </p:cNvPr>
            <p:cNvSpPr>
              <a:spLocks/>
            </p:cNvSpPr>
            <p:nvPr/>
          </p:nvSpPr>
          <p:spPr bwMode="auto">
            <a:xfrm>
              <a:off x="804" y="1580"/>
              <a:ext cx="104" cy="56"/>
            </a:xfrm>
            <a:custGeom>
              <a:avLst/>
              <a:gdLst>
                <a:gd name="T0" fmla="*/ 104 w 104"/>
                <a:gd name="T1" fmla="*/ 52 h 56"/>
                <a:gd name="T2" fmla="*/ 84 w 104"/>
                <a:gd name="T3" fmla="*/ 8 h 56"/>
                <a:gd name="T4" fmla="*/ 64 w 104"/>
                <a:gd name="T5" fmla="*/ 56 h 56"/>
                <a:gd name="T6" fmla="*/ 28 w 104"/>
                <a:gd name="T7" fmla="*/ 36 h 56"/>
                <a:gd name="T8" fmla="*/ 16 w 104"/>
                <a:gd name="T9" fmla="*/ 28 h 56"/>
                <a:gd name="T10" fmla="*/ 0 w 104"/>
                <a:gd name="T11" fmla="*/ 0 h 56"/>
                <a:gd name="T12" fmla="*/ 0 60000 65536"/>
                <a:gd name="T13" fmla="*/ 0 60000 65536"/>
                <a:gd name="T14" fmla="*/ 0 60000 65536"/>
                <a:gd name="T15" fmla="*/ 0 60000 65536"/>
                <a:gd name="T16" fmla="*/ 0 60000 65536"/>
                <a:gd name="T17" fmla="*/ 0 60000 65536"/>
                <a:gd name="T18" fmla="*/ 0 w 104"/>
                <a:gd name="T19" fmla="*/ 0 h 56"/>
                <a:gd name="T20" fmla="*/ 104 w 104"/>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104" h="56">
                  <a:moveTo>
                    <a:pt x="104" y="52"/>
                  </a:moveTo>
                  <a:cubicBezTo>
                    <a:pt x="99" y="33"/>
                    <a:pt x="104" y="15"/>
                    <a:pt x="84" y="8"/>
                  </a:cubicBezTo>
                  <a:cubicBezTo>
                    <a:pt x="78" y="27"/>
                    <a:pt x="74" y="40"/>
                    <a:pt x="64" y="56"/>
                  </a:cubicBezTo>
                  <a:cubicBezTo>
                    <a:pt x="43" y="49"/>
                    <a:pt x="56" y="54"/>
                    <a:pt x="28" y="36"/>
                  </a:cubicBezTo>
                  <a:cubicBezTo>
                    <a:pt x="24" y="33"/>
                    <a:pt x="16" y="28"/>
                    <a:pt x="16" y="28"/>
                  </a:cubicBezTo>
                  <a:cubicBezTo>
                    <a:pt x="7" y="1"/>
                    <a:pt x="16" y="8"/>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64" name="Freeform 24">
              <a:extLst>
                <a:ext uri="{FF2B5EF4-FFF2-40B4-BE49-F238E27FC236}">
                  <a16:creationId xmlns:a16="http://schemas.microsoft.com/office/drawing/2014/main" id="{3F455477-31A7-4D30-81FC-E67ED2906F73}"/>
                </a:ext>
              </a:extLst>
            </p:cNvPr>
            <p:cNvSpPr>
              <a:spLocks/>
            </p:cNvSpPr>
            <p:nvPr/>
          </p:nvSpPr>
          <p:spPr bwMode="auto">
            <a:xfrm>
              <a:off x="784" y="1588"/>
              <a:ext cx="92" cy="108"/>
            </a:xfrm>
            <a:custGeom>
              <a:avLst/>
              <a:gdLst>
                <a:gd name="T0" fmla="*/ 92 w 92"/>
                <a:gd name="T1" fmla="*/ 108 h 108"/>
                <a:gd name="T2" fmla="*/ 80 w 92"/>
                <a:gd name="T3" fmla="*/ 104 h 108"/>
                <a:gd name="T4" fmla="*/ 76 w 92"/>
                <a:gd name="T5" fmla="*/ 92 h 108"/>
                <a:gd name="T6" fmla="*/ 52 w 92"/>
                <a:gd name="T7" fmla="*/ 84 h 108"/>
                <a:gd name="T8" fmla="*/ 36 w 92"/>
                <a:gd name="T9" fmla="*/ 48 h 108"/>
                <a:gd name="T10" fmla="*/ 12 w 92"/>
                <a:gd name="T11" fmla="*/ 36 h 108"/>
                <a:gd name="T12" fmla="*/ 0 w 92"/>
                <a:gd name="T13" fmla="*/ 0 h 108"/>
                <a:gd name="T14" fmla="*/ 0 60000 65536"/>
                <a:gd name="T15" fmla="*/ 0 60000 65536"/>
                <a:gd name="T16" fmla="*/ 0 60000 65536"/>
                <a:gd name="T17" fmla="*/ 0 60000 65536"/>
                <a:gd name="T18" fmla="*/ 0 60000 65536"/>
                <a:gd name="T19" fmla="*/ 0 60000 65536"/>
                <a:gd name="T20" fmla="*/ 0 60000 65536"/>
                <a:gd name="T21" fmla="*/ 0 w 92"/>
                <a:gd name="T22" fmla="*/ 0 h 108"/>
                <a:gd name="T23" fmla="*/ 92 w 92"/>
                <a:gd name="T24" fmla="*/ 108 h 1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108">
                  <a:moveTo>
                    <a:pt x="92" y="108"/>
                  </a:moveTo>
                  <a:cubicBezTo>
                    <a:pt x="88" y="107"/>
                    <a:pt x="83" y="107"/>
                    <a:pt x="80" y="104"/>
                  </a:cubicBezTo>
                  <a:cubicBezTo>
                    <a:pt x="77" y="101"/>
                    <a:pt x="79" y="94"/>
                    <a:pt x="76" y="92"/>
                  </a:cubicBezTo>
                  <a:cubicBezTo>
                    <a:pt x="69" y="87"/>
                    <a:pt x="52" y="84"/>
                    <a:pt x="52" y="84"/>
                  </a:cubicBezTo>
                  <a:cubicBezTo>
                    <a:pt x="49" y="75"/>
                    <a:pt x="42" y="54"/>
                    <a:pt x="36" y="48"/>
                  </a:cubicBezTo>
                  <a:cubicBezTo>
                    <a:pt x="30" y="42"/>
                    <a:pt x="19" y="41"/>
                    <a:pt x="12" y="36"/>
                  </a:cubicBezTo>
                  <a:cubicBezTo>
                    <a:pt x="5" y="25"/>
                    <a:pt x="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65" name="Freeform 25">
              <a:extLst>
                <a:ext uri="{FF2B5EF4-FFF2-40B4-BE49-F238E27FC236}">
                  <a16:creationId xmlns:a16="http://schemas.microsoft.com/office/drawing/2014/main" id="{A957364D-9D70-4FA7-ABCE-FECDFFD5B2BD}"/>
                </a:ext>
              </a:extLst>
            </p:cNvPr>
            <p:cNvSpPr>
              <a:spLocks/>
            </p:cNvSpPr>
            <p:nvPr/>
          </p:nvSpPr>
          <p:spPr bwMode="auto">
            <a:xfrm>
              <a:off x="740" y="1627"/>
              <a:ext cx="60" cy="109"/>
            </a:xfrm>
            <a:custGeom>
              <a:avLst/>
              <a:gdLst>
                <a:gd name="T0" fmla="*/ 60 w 60"/>
                <a:gd name="T1" fmla="*/ 109 h 109"/>
                <a:gd name="T2" fmla="*/ 44 w 60"/>
                <a:gd name="T3" fmla="*/ 41 h 109"/>
                <a:gd name="T4" fmla="*/ 12 w 60"/>
                <a:gd name="T5" fmla="*/ 13 h 109"/>
                <a:gd name="T6" fmla="*/ 0 w 60"/>
                <a:gd name="T7" fmla="*/ 1 h 109"/>
                <a:gd name="T8" fmla="*/ 0 60000 65536"/>
                <a:gd name="T9" fmla="*/ 0 60000 65536"/>
                <a:gd name="T10" fmla="*/ 0 60000 65536"/>
                <a:gd name="T11" fmla="*/ 0 60000 65536"/>
                <a:gd name="T12" fmla="*/ 0 w 60"/>
                <a:gd name="T13" fmla="*/ 0 h 109"/>
                <a:gd name="T14" fmla="*/ 60 w 60"/>
                <a:gd name="T15" fmla="*/ 109 h 109"/>
              </a:gdLst>
              <a:ahLst/>
              <a:cxnLst>
                <a:cxn ang="T8">
                  <a:pos x="T0" y="T1"/>
                </a:cxn>
                <a:cxn ang="T9">
                  <a:pos x="T2" y="T3"/>
                </a:cxn>
                <a:cxn ang="T10">
                  <a:pos x="T4" y="T5"/>
                </a:cxn>
                <a:cxn ang="T11">
                  <a:pos x="T6" y="T7"/>
                </a:cxn>
              </a:cxnLst>
              <a:rect l="T12" t="T13" r="T14" b="T15"/>
              <a:pathLst>
                <a:path w="60" h="109">
                  <a:moveTo>
                    <a:pt x="60" y="109"/>
                  </a:moveTo>
                  <a:cubicBezTo>
                    <a:pt x="57" y="76"/>
                    <a:pt x="60" y="65"/>
                    <a:pt x="44" y="41"/>
                  </a:cubicBezTo>
                  <a:cubicBezTo>
                    <a:pt x="39" y="15"/>
                    <a:pt x="36" y="19"/>
                    <a:pt x="12" y="13"/>
                  </a:cubicBezTo>
                  <a:cubicBezTo>
                    <a:pt x="3" y="0"/>
                    <a:pt x="9" y="1"/>
                    <a:pt x="0"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66" name="Freeform 26">
              <a:extLst>
                <a:ext uri="{FF2B5EF4-FFF2-40B4-BE49-F238E27FC236}">
                  <a16:creationId xmlns:a16="http://schemas.microsoft.com/office/drawing/2014/main" id="{0184C14D-052A-418D-968A-C9EE4ECB430A}"/>
                </a:ext>
              </a:extLst>
            </p:cNvPr>
            <p:cNvSpPr>
              <a:spLocks/>
            </p:cNvSpPr>
            <p:nvPr/>
          </p:nvSpPr>
          <p:spPr bwMode="auto">
            <a:xfrm>
              <a:off x="696" y="1620"/>
              <a:ext cx="52" cy="120"/>
            </a:xfrm>
            <a:custGeom>
              <a:avLst/>
              <a:gdLst>
                <a:gd name="T0" fmla="*/ 0 w 52"/>
                <a:gd name="T1" fmla="*/ 120 h 120"/>
                <a:gd name="T2" fmla="*/ 40 w 52"/>
                <a:gd name="T3" fmla="*/ 108 h 120"/>
                <a:gd name="T4" fmla="*/ 52 w 52"/>
                <a:gd name="T5" fmla="*/ 80 h 120"/>
                <a:gd name="T6" fmla="*/ 24 w 52"/>
                <a:gd name="T7" fmla="*/ 60 h 120"/>
                <a:gd name="T8" fmla="*/ 24 w 52"/>
                <a:gd name="T9" fmla="*/ 0 h 120"/>
                <a:gd name="T10" fmla="*/ 0 60000 65536"/>
                <a:gd name="T11" fmla="*/ 0 60000 65536"/>
                <a:gd name="T12" fmla="*/ 0 60000 65536"/>
                <a:gd name="T13" fmla="*/ 0 60000 65536"/>
                <a:gd name="T14" fmla="*/ 0 60000 65536"/>
                <a:gd name="T15" fmla="*/ 0 w 52"/>
                <a:gd name="T16" fmla="*/ 0 h 120"/>
                <a:gd name="T17" fmla="*/ 52 w 52"/>
                <a:gd name="T18" fmla="*/ 120 h 120"/>
              </a:gdLst>
              <a:ahLst/>
              <a:cxnLst>
                <a:cxn ang="T10">
                  <a:pos x="T0" y="T1"/>
                </a:cxn>
                <a:cxn ang="T11">
                  <a:pos x="T2" y="T3"/>
                </a:cxn>
                <a:cxn ang="T12">
                  <a:pos x="T4" y="T5"/>
                </a:cxn>
                <a:cxn ang="T13">
                  <a:pos x="T6" y="T7"/>
                </a:cxn>
                <a:cxn ang="T14">
                  <a:pos x="T8" y="T9"/>
                </a:cxn>
              </a:cxnLst>
              <a:rect l="T15" t="T16" r="T17" b="T18"/>
              <a:pathLst>
                <a:path w="52" h="120">
                  <a:moveTo>
                    <a:pt x="0" y="120"/>
                  </a:moveTo>
                  <a:cubicBezTo>
                    <a:pt x="12" y="114"/>
                    <a:pt x="29" y="116"/>
                    <a:pt x="40" y="108"/>
                  </a:cubicBezTo>
                  <a:cubicBezTo>
                    <a:pt x="48" y="102"/>
                    <a:pt x="46" y="88"/>
                    <a:pt x="52" y="80"/>
                  </a:cubicBezTo>
                  <a:cubicBezTo>
                    <a:pt x="34" y="74"/>
                    <a:pt x="42" y="66"/>
                    <a:pt x="24" y="60"/>
                  </a:cubicBezTo>
                  <a:cubicBezTo>
                    <a:pt x="20" y="38"/>
                    <a:pt x="24" y="24"/>
                    <a:pt x="24"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67" name="Freeform 27">
              <a:extLst>
                <a:ext uri="{FF2B5EF4-FFF2-40B4-BE49-F238E27FC236}">
                  <a16:creationId xmlns:a16="http://schemas.microsoft.com/office/drawing/2014/main" id="{2D6A713B-4E10-421A-A5E3-AD140B88AD2D}"/>
                </a:ext>
              </a:extLst>
            </p:cNvPr>
            <p:cNvSpPr>
              <a:spLocks/>
            </p:cNvSpPr>
            <p:nvPr/>
          </p:nvSpPr>
          <p:spPr bwMode="auto">
            <a:xfrm>
              <a:off x="620" y="1611"/>
              <a:ext cx="72" cy="93"/>
            </a:xfrm>
            <a:custGeom>
              <a:avLst/>
              <a:gdLst>
                <a:gd name="T0" fmla="*/ 0 w 72"/>
                <a:gd name="T1" fmla="*/ 93 h 93"/>
                <a:gd name="T2" fmla="*/ 36 w 72"/>
                <a:gd name="T3" fmla="*/ 69 h 93"/>
                <a:gd name="T4" fmla="*/ 60 w 72"/>
                <a:gd name="T5" fmla="*/ 13 h 93"/>
                <a:gd name="T6" fmla="*/ 72 w 72"/>
                <a:gd name="T7" fmla="*/ 1 h 93"/>
                <a:gd name="T8" fmla="*/ 0 60000 65536"/>
                <a:gd name="T9" fmla="*/ 0 60000 65536"/>
                <a:gd name="T10" fmla="*/ 0 60000 65536"/>
                <a:gd name="T11" fmla="*/ 0 60000 65536"/>
                <a:gd name="T12" fmla="*/ 0 w 72"/>
                <a:gd name="T13" fmla="*/ 0 h 93"/>
                <a:gd name="T14" fmla="*/ 72 w 72"/>
                <a:gd name="T15" fmla="*/ 93 h 93"/>
              </a:gdLst>
              <a:ahLst/>
              <a:cxnLst>
                <a:cxn ang="T8">
                  <a:pos x="T0" y="T1"/>
                </a:cxn>
                <a:cxn ang="T9">
                  <a:pos x="T2" y="T3"/>
                </a:cxn>
                <a:cxn ang="T10">
                  <a:pos x="T4" y="T5"/>
                </a:cxn>
                <a:cxn ang="T11">
                  <a:pos x="T6" y="T7"/>
                </a:cxn>
              </a:cxnLst>
              <a:rect l="T12" t="T13" r="T14" b="T15"/>
              <a:pathLst>
                <a:path w="72" h="93">
                  <a:moveTo>
                    <a:pt x="0" y="93"/>
                  </a:moveTo>
                  <a:cubicBezTo>
                    <a:pt x="33" y="86"/>
                    <a:pt x="12" y="85"/>
                    <a:pt x="36" y="69"/>
                  </a:cubicBezTo>
                  <a:cubicBezTo>
                    <a:pt x="50" y="48"/>
                    <a:pt x="34" y="22"/>
                    <a:pt x="60" y="13"/>
                  </a:cubicBezTo>
                  <a:cubicBezTo>
                    <a:pt x="69" y="0"/>
                    <a:pt x="63" y="1"/>
                    <a:pt x="72"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68" name="Freeform 28">
              <a:extLst>
                <a:ext uri="{FF2B5EF4-FFF2-40B4-BE49-F238E27FC236}">
                  <a16:creationId xmlns:a16="http://schemas.microsoft.com/office/drawing/2014/main" id="{85333C64-8652-49B6-B399-AF0C90B937A2}"/>
                </a:ext>
              </a:extLst>
            </p:cNvPr>
            <p:cNvSpPr>
              <a:spLocks/>
            </p:cNvSpPr>
            <p:nvPr/>
          </p:nvSpPr>
          <p:spPr bwMode="auto">
            <a:xfrm>
              <a:off x="640" y="1436"/>
              <a:ext cx="64" cy="128"/>
            </a:xfrm>
            <a:custGeom>
              <a:avLst/>
              <a:gdLst>
                <a:gd name="T0" fmla="*/ 0 w 64"/>
                <a:gd name="T1" fmla="*/ 0 h 128"/>
                <a:gd name="T2" fmla="*/ 4 w 64"/>
                <a:gd name="T3" fmla="*/ 16 h 128"/>
                <a:gd name="T4" fmla="*/ 16 w 64"/>
                <a:gd name="T5" fmla="*/ 20 h 128"/>
                <a:gd name="T6" fmla="*/ 4 w 64"/>
                <a:gd name="T7" fmla="*/ 76 h 128"/>
                <a:gd name="T8" fmla="*/ 28 w 64"/>
                <a:gd name="T9" fmla="*/ 88 h 128"/>
                <a:gd name="T10" fmla="*/ 64 w 64"/>
                <a:gd name="T11" fmla="*/ 128 h 128"/>
                <a:gd name="T12" fmla="*/ 0 60000 65536"/>
                <a:gd name="T13" fmla="*/ 0 60000 65536"/>
                <a:gd name="T14" fmla="*/ 0 60000 65536"/>
                <a:gd name="T15" fmla="*/ 0 60000 65536"/>
                <a:gd name="T16" fmla="*/ 0 60000 65536"/>
                <a:gd name="T17" fmla="*/ 0 60000 65536"/>
                <a:gd name="T18" fmla="*/ 0 w 64"/>
                <a:gd name="T19" fmla="*/ 0 h 128"/>
                <a:gd name="T20" fmla="*/ 64 w 64"/>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64" h="128">
                  <a:moveTo>
                    <a:pt x="0" y="0"/>
                  </a:moveTo>
                  <a:cubicBezTo>
                    <a:pt x="1" y="5"/>
                    <a:pt x="1" y="12"/>
                    <a:pt x="4" y="16"/>
                  </a:cubicBezTo>
                  <a:cubicBezTo>
                    <a:pt x="7" y="19"/>
                    <a:pt x="15" y="16"/>
                    <a:pt x="16" y="20"/>
                  </a:cubicBezTo>
                  <a:cubicBezTo>
                    <a:pt x="18" y="27"/>
                    <a:pt x="5" y="70"/>
                    <a:pt x="4" y="76"/>
                  </a:cubicBezTo>
                  <a:cubicBezTo>
                    <a:pt x="11" y="81"/>
                    <a:pt x="24" y="80"/>
                    <a:pt x="28" y="88"/>
                  </a:cubicBezTo>
                  <a:cubicBezTo>
                    <a:pt x="40" y="113"/>
                    <a:pt x="25" y="128"/>
                    <a:pt x="64" y="12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69" name="Freeform 29">
              <a:extLst>
                <a:ext uri="{FF2B5EF4-FFF2-40B4-BE49-F238E27FC236}">
                  <a16:creationId xmlns:a16="http://schemas.microsoft.com/office/drawing/2014/main" id="{6BF97E29-FA55-4401-A4BB-53CC75844BF3}"/>
                </a:ext>
              </a:extLst>
            </p:cNvPr>
            <p:cNvSpPr>
              <a:spLocks/>
            </p:cNvSpPr>
            <p:nvPr/>
          </p:nvSpPr>
          <p:spPr bwMode="auto">
            <a:xfrm>
              <a:off x="596" y="1480"/>
              <a:ext cx="72" cy="108"/>
            </a:xfrm>
            <a:custGeom>
              <a:avLst/>
              <a:gdLst>
                <a:gd name="T0" fmla="*/ 8 w 72"/>
                <a:gd name="T1" fmla="*/ 0 h 108"/>
                <a:gd name="T2" fmla="*/ 44 w 72"/>
                <a:gd name="T3" fmla="*/ 60 h 108"/>
                <a:gd name="T4" fmla="*/ 72 w 72"/>
                <a:gd name="T5" fmla="*/ 108 h 108"/>
                <a:gd name="T6" fmla="*/ 0 60000 65536"/>
                <a:gd name="T7" fmla="*/ 0 60000 65536"/>
                <a:gd name="T8" fmla="*/ 0 60000 65536"/>
                <a:gd name="T9" fmla="*/ 0 w 72"/>
                <a:gd name="T10" fmla="*/ 0 h 108"/>
                <a:gd name="T11" fmla="*/ 72 w 72"/>
                <a:gd name="T12" fmla="*/ 108 h 108"/>
              </a:gdLst>
              <a:ahLst/>
              <a:cxnLst>
                <a:cxn ang="T6">
                  <a:pos x="T0" y="T1"/>
                </a:cxn>
                <a:cxn ang="T7">
                  <a:pos x="T2" y="T3"/>
                </a:cxn>
                <a:cxn ang="T8">
                  <a:pos x="T4" y="T5"/>
                </a:cxn>
              </a:cxnLst>
              <a:rect l="T9" t="T10" r="T11" b="T12"/>
              <a:pathLst>
                <a:path w="72" h="108">
                  <a:moveTo>
                    <a:pt x="8" y="0"/>
                  </a:moveTo>
                  <a:cubicBezTo>
                    <a:pt x="21" y="39"/>
                    <a:pt x="0" y="53"/>
                    <a:pt x="44" y="60"/>
                  </a:cubicBezTo>
                  <a:cubicBezTo>
                    <a:pt x="48" y="80"/>
                    <a:pt x="53" y="98"/>
                    <a:pt x="72" y="10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70" name="Freeform 30">
              <a:extLst>
                <a:ext uri="{FF2B5EF4-FFF2-40B4-BE49-F238E27FC236}">
                  <a16:creationId xmlns:a16="http://schemas.microsoft.com/office/drawing/2014/main" id="{63EFE1A3-1216-4D32-A581-6FDDE4E7A193}"/>
                </a:ext>
              </a:extLst>
            </p:cNvPr>
            <p:cNvSpPr>
              <a:spLocks/>
            </p:cNvSpPr>
            <p:nvPr/>
          </p:nvSpPr>
          <p:spPr bwMode="auto">
            <a:xfrm>
              <a:off x="580" y="1620"/>
              <a:ext cx="68" cy="38"/>
            </a:xfrm>
            <a:custGeom>
              <a:avLst/>
              <a:gdLst>
                <a:gd name="T0" fmla="*/ 0 w 68"/>
                <a:gd name="T1" fmla="*/ 8 h 38"/>
                <a:gd name="T2" fmla="*/ 36 w 68"/>
                <a:gd name="T3" fmla="*/ 28 h 38"/>
                <a:gd name="T4" fmla="*/ 68 w 68"/>
                <a:gd name="T5" fmla="*/ 0 h 38"/>
                <a:gd name="T6" fmla="*/ 0 60000 65536"/>
                <a:gd name="T7" fmla="*/ 0 60000 65536"/>
                <a:gd name="T8" fmla="*/ 0 60000 65536"/>
                <a:gd name="T9" fmla="*/ 0 w 68"/>
                <a:gd name="T10" fmla="*/ 0 h 38"/>
                <a:gd name="T11" fmla="*/ 68 w 68"/>
                <a:gd name="T12" fmla="*/ 38 h 38"/>
              </a:gdLst>
              <a:ahLst/>
              <a:cxnLst>
                <a:cxn ang="T6">
                  <a:pos x="T0" y="T1"/>
                </a:cxn>
                <a:cxn ang="T7">
                  <a:pos x="T2" y="T3"/>
                </a:cxn>
                <a:cxn ang="T8">
                  <a:pos x="T4" y="T5"/>
                </a:cxn>
              </a:cxnLst>
              <a:rect l="T9" t="T10" r="T11" b="T12"/>
              <a:pathLst>
                <a:path w="68" h="38">
                  <a:moveTo>
                    <a:pt x="0" y="8"/>
                  </a:moveTo>
                  <a:cubicBezTo>
                    <a:pt x="20" y="38"/>
                    <a:pt x="7" y="34"/>
                    <a:pt x="36" y="28"/>
                  </a:cubicBezTo>
                  <a:cubicBezTo>
                    <a:pt x="47" y="12"/>
                    <a:pt x="46" y="0"/>
                    <a:pt x="68"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71" name="Freeform 31">
              <a:extLst>
                <a:ext uri="{FF2B5EF4-FFF2-40B4-BE49-F238E27FC236}">
                  <a16:creationId xmlns:a16="http://schemas.microsoft.com/office/drawing/2014/main" id="{F7DEEF05-C8A0-4449-8124-A00B226EBC0D}"/>
                </a:ext>
              </a:extLst>
            </p:cNvPr>
            <p:cNvSpPr>
              <a:spLocks/>
            </p:cNvSpPr>
            <p:nvPr/>
          </p:nvSpPr>
          <p:spPr bwMode="auto">
            <a:xfrm>
              <a:off x="558" y="1526"/>
              <a:ext cx="106" cy="81"/>
            </a:xfrm>
            <a:custGeom>
              <a:avLst/>
              <a:gdLst>
                <a:gd name="T0" fmla="*/ 14 w 106"/>
                <a:gd name="T1" fmla="*/ 30 h 81"/>
                <a:gd name="T2" fmla="*/ 46 w 106"/>
                <a:gd name="T3" fmla="*/ 46 h 81"/>
                <a:gd name="T4" fmla="*/ 50 w 106"/>
                <a:gd name="T5" fmla="*/ 74 h 81"/>
                <a:gd name="T6" fmla="*/ 106 w 106"/>
                <a:gd name="T7" fmla="*/ 78 h 81"/>
                <a:gd name="T8" fmla="*/ 0 60000 65536"/>
                <a:gd name="T9" fmla="*/ 0 60000 65536"/>
                <a:gd name="T10" fmla="*/ 0 60000 65536"/>
                <a:gd name="T11" fmla="*/ 0 60000 65536"/>
                <a:gd name="T12" fmla="*/ 0 w 106"/>
                <a:gd name="T13" fmla="*/ 0 h 81"/>
                <a:gd name="T14" fmla="*/ 106 w 106"/>
                <a:gd name="T15" fmla="*/ 81 h 81"/>
              </a:gdLst>
              <a:ahLst/>
              <a:cxnLst>
                <a:cxn ang="T8">
                  <a:pos x="T0" y="T1"/>
                </a:cxn>
                <a:cxn ang="T9">
                  <a:pos x="T2" y="T3"/>
                </a:cxn>
                <a:cxn ang="T10">
                  <a:pos x="T4" y="T5"/>
                </a:cxn>
                <a:cxn ang="T11">
                  <a:pos x="T6" y="T7"/>
                </a:cxn>
              </a:cxnLst>
              <a:rect l="T12" t="T13" r="T14" b="T15"/>
              <a:pathLst>
                <a:path w="106" h="81">
                  <a:moveTo>
                    <a:pt x="14" y="30"/>
                  </a:moveTo>
                  <a:cubicBezTo>
                    <a:pt x="27" y="69"/>
                    <a:pt x="0" y="0"/>
                    <a:pt x="46" y="46"/>
                  </a:cubicBezTo>
                  <a:cubicBezTo>
                    <a:pt x="53" y="53"/>
                    <a:pt x="46" y="66"/>
                    <a:pt x="50" y="74"/>
                  </a:cubicBezTo>
                  <a:cubicBezTo>
                    <a:pt x="54" y="81"/>
                    <a:pt x="102" y="78"/>
                    <a:pt x="106" y="7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6147" name="Group 292">
            <a:extLst>
              <a:ext uri="{FF2B5EF4-FFF2-40B4-BE49-F238E27FC236}">
                <a16:creationId xmlns:a16="http://schemas.microsoft.com/office/drawing/2014/main" id="{85EA4157-38EA-4444-906D-0E80AAA0EF6B}"/>
              </a:ext>
            </a:extLst>
          </p:cNvPr>
          <p:cNvGrpSpPr>
            <a:grpSpLocks/>
          </p:cNvGrpSpPr>
          <p:nvPr/>
        </p:nvGrpSpPr>
        <p:grpSpPr bwMode="auto">
          <a:xfrm>
            <a:off x="2819401" y="2638425"/>
            <a:ext cx="1616075" cy="1219200"/>
            <a:chOff x="576" y="1536"/>
            <a:chExt cx="1018" cy="768"/>
          </a:xfrm>
        </p:grpSpPr>
        <p:sp>
          <p:nvSpPr>
            <p:cNvPr id="6532" name="Oval 266">
              <a:extLst>
                <a:ext uri="{FF2B5EF4-FFF2-40B4-BE49-F238E27FC236}">
                  <a16:creationId xmlns:a16="http://schemas.microsoft.com/office/drawing/2014/main" id="{7FCC5370-DA1E-45BA-AE33-2D0D9D0C202E}"/>
                </a:ext>
              </a:extLst>
            </p:cNvPr>
            <p:cNvSpPr>
              <a:spLocks noChangeArrowheads="1"/>
            </p:cNvSpPr>
            <p:nvPr/>
          </p:nvSpPr>
          <p:spPr bwMode="auto">
            <a:xfrm>
              <a:off x="1200"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33" name="Oval 267">
              <a:extLst>
                <a:ext uri="{FF2B5EF4-FFF2-40B4-BE49-F238E27FC236}">
                  <a16:creationId xmlns:a16="http://schemas.microsoft.com/office/drawing/2014/main" id="{679A2CA3-CD98-4A0B-9879-5EB0F9843B02}"/>
                </a:ext>
              </a:extLst>
            </p:cNvPr>
            <p:cNvSpPr>
              <a:spLocks noChangeArrowheads="1"/>
            </p:cNvSpPr>
            <p:nvPr/>
          </p:nvSpPr>
          <p:spPr bwMode="auto">
            <a:xfrm>
              <a:off x="672" y="182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34" name="Oval 272">
              <a:extLst>
                <a:ext uri="{FF2B5EF4-FFF2-40B4-BE49-F238E27FC236}">
                  <a16:creationId xmlns:a16="http://schemas.microsoft.com/office/drawing/2014/main" id="{4DC8B639-C7F0-4867-BCF2-DD828C4386F4}"/>
                </a:ext>
              </a:extLst>
            </p:cNvPr>
            <p:cNvSpPr>
              <a:spLocks noChangeArrowheads="1"/>
            </p:cNvSpPr>
            <p:nvPr/>
          </p:nvSpPr>
          <p:spPr bwMode="auto">
            <a:xfrm>
              <a:off x="1200" y="201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35" name="Oval 273">
              <a:extLst>
                <a:ext uri="{FF2B5EF4-FFF2-40B4-BE49-F238E27FC236}">
                  <a16:creationId xmlns:a16="http://schemas.microsoft.com/office/drawing/2014/main" id="{0EE8094A-85CC-4849-825D-7B4325C515EB}"/>
                </a:ext>
              </a:extLst>
            </p:cNvPr>
            <p:cNvSpPr>
              <a:spLocks noChangeArrowheads="1"/>
            </p:cNvSpPr>
            <p:nvPr/>
          </p:nvSpPr>
          <p:spPr bwMode="auto">
            <a:xfrm>
              <a:off x="960" y="220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36" name="Oval 274">
              <a:extLst>
                <a:ext uri="{FF2B5EF4-FFF2-40B4-BE49-F238E27FC236}">
                  <a16:creationId xmlns:a16="http://schemas.microsoft.com/office/drawing/2014/main" id="{003B7F0F-D082-47D0-B895-564022D21692}"/>
                </a:ext>
              </a:extLst>
            </p:cNvPr>
            <p:cNvSpPr>
              <a:spLocks noChangeArrowheads="1"/>
            </p:cNvSpPr>
            <p:nvPr/>
          </p:nvSpPr>
          <p:spPr bwMode="auto">
            <a:xfrm>
              <a:off x="912"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37" name="Oval 277">
              <a:extLst>
                <a:ext uri="{FF2B5EF4-FFF2-40B4-BE49-F238E27FC236}">
                  <a16:creationId xmlns:a16="http://schemas.microsoft.com/office/drawing/2014/main" id="{3B347CAF-0063-4EC8-8F74-3E4D65F9A420}"/>
                </a:ext>
              </a:extLst>
            </p:cNvPr>
            <p:cNvSpPr>
              <a:spLocks noChangeArrowheads="1"/>
            </p:cNvSpPr>
            <p:nvPr/>
          </p:nvSpPr>
          <p:spPr bwMode="auto">
            <a:xfrm>
              <a:off x="864" y="201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38" name="Oval 278">
              <a:extLst>
                <a:ext uri="{FF2B5EF4-FFF2-40B4-BE49-F238E27FC236}">
                  <a16:creationId xmlns:a16="http://schemas.microsoft.com/office/drawing/2014/main" id="{B0D20BF7-75B7-45BC-AF7D-C0139C2A5EFD}"/>
                </a:ext>
              </a:extLst>
            </p:cNvPr>
            <p:cNvSpPr>
              <a:spLocks noChangeArrowheads="1"/>
            </p:cNvSpPr>
            <p:nvPr/>
          </p:nvSpPr>
          <p:spPr bwMode="auto">
            <a:xfrm>
              <a:off x="1440"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39" name="Freeform 279">
              <a:extLst>
                <a:ext uri="{FF2B5EF4-FFF2-40B4-BE49-F238E27FC236}">
                  <a16:creationId xmlns:a16="http://schemas.microsoft.com/office/drawing/2014/main" id="{4104C496-FC8F-4EF7-BE1C-9EFACAC58752}"/>
                </a:ext>
              </a:extLst>
            </p:cNvPr>
            <p:cNvSpPr>
              <a:spLocks/>
            </p:cNvSpPr>
            <p:nvPr/>
          </p:nvSpPr>
          <p:spPr bwMode="auto">
            <a:xfrm>
              <a:off x="1200" y="1632"/>
              <a:ext cx="74" cy="182"/>
            </a:xfrm>
            <a:custGeom>
              <a:avLst/>
              <a:gdLst>
                <a:gd name="T0" fmla="*/ 69 w 74"/>
                <a:gd name="T1" fmla="*/ 0 h 182"/>
                <a:gd name="T2" fmla="*/ 73 w 74"/>
                <a:gd name="T3" fmla="*/ 12 h 182"/>
                <a:gd name="T4" fmla="*/ 57 w 74"/>
                <a:gd name="T5" fmla="*/ 36 h 182"/>
                <a:gd name="T6" fmla="*/ 21 w 74"/>
                <a:gd name="T7" fmla="*/ 96 h 182"/>
                <a:gd name="T8" fmla="*/ 17 w 74"/>
                <a:gd name="T9" fmla="*/ 144 h 182"/>
                <a:gd name="T10" fmla="*/ 37 w 74"/>
                <a:gd name="T11" fmla="*/ 176 h 182"/>
                <a:gd name="T12" fmla="*/ 0 60000 65536"/>
                <a:gd name="T13" fmla="*/ 0 60000 65536"/>
                <a:gd name="T14" fmla="*/ 0 60000 65536"/>
                <a:gd name="T15" fmla="*/ 0 60000 65536"/>
                <a:gd name="T16" fmla="*/ 0 60000 65536"/>
                <a:gd name="T17" fmla="*/ 0 60000 65536"/>
                <a:gd name="T18" fmla="*/ 0 w 74"/>
                <a:gd name="T19" fmla="*/ 0 h 182"/>
                <a:gd name="T20" fmla="*/ 74 w 74"/>
                <a:gd name="T21" fmla="*/ 182 h 182"/>
              </a:gdLst>
              <a:ahLst/>
              <a:cxnLst>
                <a:cxn ang="T12">
                  <a:pos x="T0" y="T1"/>
                </a:cxn>
                <a:cxn ang="T13">
                  <a:pos x="T2" y="T3"/>
                </a:cxn>
                <a:cxn ang="T14">
                  <a:pos x="T4" y="T5"/>
                </a:cxn>
                <a:cxn ang="T15">
                  <a:pos x="T6" y="T7"/>
                </a:cxn>
                <a:cxn ang="T16">
                  <a:pos x="T8" y="T9"/>
                </a:cxn>
                <a:cxn ang="T17">
                  <a:pos x="T10" y="T11"/>
                </a:cxn>
              </a:cxnLst>
              <a:rect l="T18" t="T19" r="T20" b="T21"/>
              <a:pathLst>
                <a:path w="74" h="182">
                  <a:moveTo>
                    <a:pt x="69" y="0"/>
                  </a:moveTo>
                  <a:cubicBezTo>
                    <a:pt x="70" y="4"/>
                    <a:pt x="74" y="8"/>
                    <a:pt x="73" y="12"/>
                  </a:cubicBezTo>
                  <a:cubicBezTo>
                    <a:pt x="70" y="21"/>
                    <a:pt x="57" y="36"/>
                    <a:pt x="57" y="36"/>
                  </a:cubicBezTo>
                  <a:cubicBezTo>
                    <a:pt x="52" y="71"/>
                    <a:pt x="50" y="77"/>
                    <a:pt x="21" y="96"/>
                  </a:cubicBezTo>
                  <a:cubicBezTo>
                    <a:pt x="3" y="122"/>
                    <a:pt x="0" y="119"/>
                    <a:pt x="17" y="144"/>
                  </a:cubicBezTo>
                  <a:cubicBezTo>
                    <a:pt x="23" y="182"/>
                    <a:pt x="19" y="158"/>
                    <a:pt x="37" y="176"/>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40" name="Freeform 282">
              <a:extLst>
                <a:ext uri="{FF2B5EF4-FFF2-40B4-BE49-F238E27FC236}">
                  <a16:creationId xmlns:a16="http://schemas.microsoft.com/office/drawing/2014/main" id="{F9ADD010-D1D6-465E-989F-8A2C6D78A1B2}"/>
                </a:ext>
              </a:extLst>
            </p:cNvPr>
            <p:cNvSpPr>
              <a:spLocks/>
            </p:cNvSpPr>
            <p:nvPr/>
          </p:nvSpPr>
          <p:spPr bwMode="auto">
            <a:xfrm>
              <a:off x="576" y="1856"/>
              <a:ext cx="96" cy="90"/>
            </a:xfrm>
            <a:custGeom>
              <a:avLst/>
              <a:gdLst>
                <a:gd name="T0" fmla="*/ 96 w 96"/>
                <a:gd name="T1" fmla="*/ 28 h 90"/>
                <a:gd name="T2" fmla="*/ 68 w 96"/>
                <a:gd name="T3" fmla="*/ 0 h 90"/>
                <a:gd name="T4" fmla="*/ 52 w 96"/>
                <a:gd name="T5" fmla="*/ 52 h 90"/>
                <a:gd name="T6" fmla="*/ 48 w 96"/>
                <a:gd name="T7" fmla="*/ 68 h 90"/>
                <a:gd name="T8" fmla="*/ 8 w 96"/>
                <a:gd name="T9" fmla="*/ 44 h 90"/>
                <a:gd name="T10" fmla="*/ 0 w 96"/>
                <a:gd name="T11" fmla="*/ 52 h 90"/>
                <a:gd name="T12" fmla="*/ 0 60000 65536"/>
                <a:gd name="T13" fmla="*/ 0 60000 65536"/>
                <a:gd name="T14" fmla="*/ 0 60000 65536"/>
                <a:gd name="T15" fmla="*/ 0 60000 65536"/>
                <a:gd name="T16" fmla="*/ 0 60000 65536"/>
                <a:gd name="T17" fmla="*/ 0 60000 65536"/>
                <a:gd name="T18" fmla="*/ 0 w 96"/>
                <a:gd name="T19" fmla="*/ 0 h 90"/>
                <a:gd name="T20" fmla="*/ 96 w 96"/>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96" h="90">
                  <a:moveTo>
                    <a:pt x="96" y="28"/>
                  </a:moveTo>
                  <a:cubicBezTo>
                    <a:pt x="76" y="23"/>
                    <a:pt x="74" y="19"/>
                    <a:pt x="68" y="0"/>
                  </a:cubicBezTo>
                  <a:cubicBezTo>
                    <a:pt x="38" y="7"/>
                    <a:pt x="49" y="21"/>
                    <a:pt x="52" y="52"/>
                  </a:cubicBezTo>
                  <a:cubicBezTo>
                    <a:pt x="51" y="57"/>
                    <a:pt x="51" y="64"/>
                    <a:pt x="48" y="68"/>
                  </a:cubicBezTo>
                  <a:cubicBezTo>
                    <a:pt x="30" y="90"/>
                    <a:pt x="29" y="40"/>
                    <a:pt x="8" y="44"/>
                  </a:cubicBezTo>
                  <a:cubicBezTo>
                    <a:pt x="4" y="45"/>
                    <a:pt x="3" y="49"/>
                    <a:pt x="0" y="52"/>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41" name="Freeform 284">
              <a:extLst>
                <a:ext uri="{FF2B5EF4-FFF2-40B4-BE49-F238E27FC236}">
                  <a16:creationId xmlns:a16="http://schemas.microsoft.com/office/drawing/2014/main" id="{D224CBE4-4ECD-4D26-A729-C9CDBC6B8F00}"/>
                </a:ext>
              </a:extLst>
            </p:cNvPr>
            <p:cNvSpPr>
              <a:spLocks/>
            </p:cNvSpPr>
            <p:nvPr/>
          </p:nvSpPr>
          <p:spPr bwMode="auto">
            <a:xfrm>
              <a:off x="1120" y="1924"/>
              <a:ext cx="92" cy="108"/>
            </a:xfrm>
            <a:custGeom>
              <a:avLst/>
              <a:gdLst>
                <a:gd name="T0" fmla="*/ 92 w 92"/>
                <a:gd name="T1" fmla="*/ 108 h 108"/>
                <a:gd name="T2" fmla="*/ 80 w 92"/>
                <a:gd name="T3" fmla="*/ 104 h 108"/>
                <a:gd name="T4" fmla="*/ 76 w 92"/>
                <a:gd name="T5" fmla="*/ 92 h 108"/>
                <a:gd name="T6" fmla="*/ 52 w 92"/>
                <a:gd name="T7" fmla="*/ 84 h 108"/>
                <a:gd name="T8" fmla="*/ 36 w 92"/>
                <a:gd name="T9" fmla="*/ 48 h 108"/>
                <a:gd name="T10" fmla="*/ 12 w 92"/>
                <a:gd name="T11" fmla="*/ 36 h 108"/>
                <a:gd name="T12" fmla="*/ 0 w 92"/>
                <a:gd name="T13" fmla="*/ 0 h 108"/>
                <a:gd name="T14" fmla="*/ 0 60000 65536"/>
                <a:gd name="T15" fmla="*/ 0 60000 65536"/>
                <a:gd name="T16" fmla="*/ 0 60000 65536"/>
                <a:gd name="T17" fmla="*/ 0 60000 65536"/>
                <a:gd name="T18" fmla="*/ 0 60000 65536"/>
                <a:gd name="T19" fmla="*/ 0 60000 65536"/>
                <a:gd name="T20" fmla="*/ 0 60000 65536"/>
                <a:gd name="T21" fmla="*/ 0 w 92"/>
                <a:gd name="T22" fmla="*/ 0 h 108"/>
                <a:gd name="T23" fmla="*/ 92 w 92"/>
                <a:gd name="T24" fmla="*/ 108 h 1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108">
                  <a:moveTo>
                    <a:pt x="92" y="108"/>
                  </a:moveTo>
                  <a:cubicBezTo>
                    <a:pt x="88" y="107"/>
                    <a:pt x="83" y="107"/>
                    <a:pt x="80" y="104"/>
                  </a:cubicBezTo>
                  <a:cubicBezTo>
                    <a:pt x="77" y="101"/>
                    <a:pt x="79" y="94"/>
                    <a:pt x="76" y="92"/>
                  </a:cubicBezTo>
                  <a:cubicBezTo>
                    <a:pt x="69" y="87"/>
                    <a:pt x="52" y="84"/>
                    <a:pt x="52" y="84"/>
                  </a:cubicBezTo>
                  <a:cubicBezTo>
                    <a:pt x="49" y="75"/>
                    <a:pt x="42" y="54"/>
                    <a:pt x="36" y="48"/>
                  </a:cubicBezTo>
                  <a:cubicBezTo>
                    <a:pt x="30" y="42"/>
                    <a:pt x="19" y="41"/>
                    <a:pt x="12" y="36"/>
                  </a:cubicBezTo>
                  <a:cubicBezTo>
                    <a:pt x="5" y="25"/>
                    <a:pt x="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42" name="Freeform 285">
              <a:extLst>
                <a:ext uri="{FF2B5EF4-FFF2-40B4-BE49-F238E27FC236}">
                  <a16:creationId xmlns:a16="http://schemas.microsoft.com/office/drawing/2014/main" id="{568B4EDB-626A-45C5-8630-132BFE96E062}"/>
                </a:ext>
              </a:extLst>
            </p:cNvPr>
            <p:cNvSpPr>
              <a:spLocks/>
            </p:cNvSpPr>
            <p:nvPr/>
          </p:nvSpPr>
          <p:spPr bwMode="auto">
            <a:xfrm>
              <a:off x="912" y="1584"/>
              <a:ext cx="60" cy="109"/>
            </a:xfrm>
            <a:custGeom>
              <a:avLst/>
              <a:gdLst>
                <a:gd name="T0" fmla="*/ 60 w 60"/>
                <a:gd name="T1" fmla="*/ 109 h 109"/>
                <a:gd name="T2" fmla="*/ 44 w 60"/>
                <a:gd name="T3" fmla="*/ 41 h 109"/>
                <a:gd name="T4" fmla="*/ 12 w 60"/>
                <a:gd name="T5" fmla="*/ 13 h 109"/>
                <a:gd name="T6" fmla="*/ 0 w 60"/>
                <a:gd name="T7" fmla="*/ 1 h 109"/>
                <a:gd name="T8" fmla="*/ 0 60000 65536"/>
                <a:gd name="T9" fmla="*/ 0 60000 65536"/>
                <a:gd name="T10" fmla="*/ 0 60000 65536"/>
                <a:gd name="T11" fmla="*/ 0 60000 65536"/>
                <a:gd name="T12" fmla="*/ 0 w 60"/>
                <a:gd name="T13" fmla="*/ 0 h 109"/>
                <a:gd name="T14" fmla="*/ 60 w 60"/>
                <a:gd name="T15" fmla="*/ 109 h 109"/>
              </a:gdLst>
              <a:ahLst/>
              <a:cxnLst>
                <a:cxn ang="T8">
                  <a:pos x="T0" y="T1"/>
                </a:cxn>
                <a:cxn ang="T9">
                  <a:pos x="T2" y="T3"/>
                </a:cxn>
                <a:cxn ang="T10">
                  <a:pos x="T4" y="T5"/>
                </a:cxn>
                <a:cxn ang="T11">
                  <a:pos x="T6" y="T7"/>
                </a:cxn>
              </a:cxnLst>
              <a:rect l="T12" t="T13" r="T14" b="T15"/>
              <a:pathLst>
                <a:path w="60" h="109">
                  <a:moveTo>
                    <a:pt x="60" y="109"/>
                  </a:moveTo>
                  <a:cubicBezTo>
                    <a:pt x="57" y="76"/>
                    <a:pt x="60" y="65"/>
                    <a:pt x="44" y="41"/>
                  </a:cubicBezTo>
                  <a:cubicBezTo>
                    <a:pt x="39" y="15"/>
                    <a:pt x="36" y="19"/>
                    <a:pt x="12" y="13"/>
                  </a:cubicBezTo>
                  <a:cubicBezTo>
                    <a:pt x="3" y="0"/>
                    <a:pt x="9" y="1"/>
                    <a:pt x="0"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43" name="Freeform 286">
              <a:extLst>
                <a:ext uri="{FF2B5EF4-FFF2-40B4-BE49-F238E27FC236}">
                  <a16:creationId xmlns:a16="http://schemas.microsoft.com/office/drawing/2014/main" id="{96C03602-0F40-4A00-A1F5-C02B1E7A911B}"/>
                </a:ext>
              </a:extLst>
            </p:cNvPr>
            <p:cNvSpPr>
              <a:spLocks/>
            </p:cNvSpPr>
            <p:nvPr/>
          </p:nvSpPr>
          <p:spPr bwMode="auto">
            <a:xfrm>
              <a:off x="1032" y="2100"/>
              <a:ext cx="52" cy="120"/>
            </a:xfrm>
            <a:custGeom>
              <a:avLst/>
              <a:gdLst>
                <a:gd name="T0" fmla="*/ 0 w 52"/>
                <a:gd name="T1" fmla="*/ 120 h 120"/>
                <a:gd name="T2" fmla="*/ 40 w 52"/>
                <a:gd name="T3" fmla="*/ 108 h 120"/>
                <a:gd name="T4" fmla="*/ 52 w 52"/>
                <a:gd name="T5" fmla="*/ 80 h 120"/>
                <a:gd name="T6" fmla="*/ 24 w 52"/>
                <a:gd name="T7" fmla="*/ 60 h 120"/>
                <a:gd name="T8" fmla="*/ 24 w 52"/>
                <a:gd name="T9" fmla="*/ 0 h 120"/>
                <a:gd name="T10" fmla="*/ 0 60000 65536"/>
                <a:gd name="T11" fmla="*/ 0 60000 65536"/>
                <a:gd name="T12" fmla="*/ 0 60000 65536"/>
                <a:gd name="T13" fmla="*/ 0 60000 65536"/>
                <a:gd name="T14" fmla="*/ 0 60000 65536"/>
                <a:gd name="T15" fmla="*/ 0 w 52"/>
                <a:gd name="T16" fmla="*/ 0 h 120"/>
                <a:gd name="T17" fmla="*/ 52 w 52"/>
                <a:gd name="T18" fmla="*/ 120 h 120"/>
              </a:gdLst>
              <a:ahLst/>
              <a:cxnLst>
                <a:cxn ang="T10">
                  <a:pos x="T0" y="T1"/>
                </a:cxn>
                <a:cxn ang="T11">
                  <a:pos x="T2" y="T3"/>
                </a:cxn>
                <a:cxn ang="T12">
                  <a:pos x="T4" y="T5"/>
                </a:cxn>
                <a:cxn ang="T13">
                  <a:pos x="T6" y="T7"/>
                </a:cxn>
                <a:cxn ang="T14">
                  <a:pos x="T8" y="T9"/>
                </a:cxn>
              </a:cxnLst>
              <a:rect l="T15" t="T16" r="T17" b="T18"/>
              <a:pathLst>
                <a:path w="52" h="120">
                  <a:moveTo>
                    <a:pt x="0" y="120"/>
                  </a:moveTo>
                  <a:cubicBezTo>
                    <a:pt x="12" y="114"/>
                    <a:pt x="29" y="116"/>
                    <a:pt x="40" y="108"/>
                  </a:cubicBezTo>
                  <a:cubicBezTo>
                    <a:pt x="48" y="102"/>
                    <a:pt x="46" y="88"/>
                    <a:pt x="52" y="80"/>
                  </a:cubicBezTo>
                  <a:cubicBezTo>
                    <a:pt x="34" y="74"/>
                    <a:pt x="42" y="66"/>
                    <a:pt x="24" y="60"/>
                  </a:cubicBezTo>
                  <a:cubicBezTo>
                    <a:pt x="20" y="38"/>
                    <a:pt x="24" y="24"/>
                    <a:pt x="24"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44" name="Freeform 287">
              <a:extLst>
                <a:ext uri="{FF2B5EF4-FFF2-40B4-BE49-F238E27FC236}">
                  <a16:creationId xmlns:a16="http://schemas.microsoft.com/office/drawing/2014/main" id="{1B808F69-29A4-488F-8BAB-43FDA4077465}"/>
                </a:ext>
              </a:extLst>
            </p:cNvPr>
            <p:cNvSpPr>
              <a:spLocks/>
            </p:cNvSpPr>
            <p:nvPr/>
          </p:nvSpPr>
          <p:spPr bwMode="auto">
            <a:xfrm>
              <a:off x="816" y="2064"/>
              <a:ext cx="72" cy="93"/>
            </a:xfrm>
            <a:custGeom>
              <a:avLst/>
              <a:gdLst>
                <a:gd name="T0" fmla="*/ 0 w 72"/>
                <a:gd name="T1" fmla="*/ 93 h 93"/>
                <a:gd name="T2" fmla="*/ 36 w 72"/>
                <a:gd name="T3" fmla="*/ 69 h 93"/>
                <a:gd name="T4" fmla="*/ 60 w 72"/>
                <a:gd name="T5" fmla="*/ 13 h 93"/>
                <a:gd name="T6" fmla="*/ 72 w 72"/>
                <a:gd name="T7" fmla="*/ 1 h 93"/>
                <a:gd name="T8" fmla="*/ 0 60000 65536"/>
                <a:gd name="T9" fmla="*/ 0 60000 65536"/>
                <a:gd name="T10" fmla="*/ 0 60000 65536"/>
                <a:gd name="T11" fmla="*/ 0 60000 65536"/>
                <a:gd name="T12" fmla="*/ 0 w 72"/>
                <a:gd name="T13" fmla="*/ 0 h 93"/>
                <a:gd name="T14" fmla="*/ 72 w 72"/>
                <a:gd name="T15" fmla="*/ 93 h 93"/>
              </a:gdLst>
              <a:ahLst/>
              <a:cxnLst>
                <a:cxn ang="T8">
                  <a:pos x="T0" y="T1"/>
                </a:cxn>
                <a:cxn ang="T9">
                  <a:pos x="T2" y="T3"/>
                </a:cxn>
                <a:cxn ang="T10">
                  <a:pos x="T4" y="T5"/>
                </a:cxn>
                <a:cxn ang="T11">
                  <a:pos x="T6" y="T7"/>
                </a:cxn>
              </a:cxnLst>
              <a:rect l="T12" t="T13" r="T14" b="T15"/>
              <a:pathLst>
                <a:path w="72" h="93">
                  <a:moveTo>
                    <a:pt x="0" y="93"/>
                  </a:moveTo>
                  <a:cubicBezTo>
                    <a:pt x="33" y="86"/>
                    <a:pt x="12" y="85"/>
                    <a:pt x="36" y="69"/>
                  </a:cubicBezTo>
                  <a:cubicBezTo>
                    <a:pt x="50" y="48"/>
                    <a:pt x="34" y="22"/>
                    <a:pt x="60" y="13"/>
                  </a:cubicBezTo>
                  <a:cubicBezTo>
                    <a:pt x="69" y="0"/>
                    <a:pt x="63" y="1"/>
                    <a:pt x="72"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45" name="Freeform 291">
              <a:extLst>
                <a:ext uri="{FF2B5EF4-FFF2-40B4-BE49-F238E27FC236}">
                  <a16:creationId xmlns:a16="http://schemas.microsoft.com/office/drawing/2014/main" id="{64E5E961-411A-4D25-AB19-24C76E220FEE}"/>
                </a:ext>
              </a:extLst>
            </p:cNvPr>
            <p:cNvSpPr>
              <a:spLocks/>
            </p:cNvSpPr>
            <p:nvPr/>
          </p:nvSpPr>
          <p:spPr bwMode="auto">
            <a:xfrm>
              <a:off x="1488" y="1728"/>
              <a:ext cx="106" cy="81"/>
            </a:xfrm>
            <a:custGeom>
              <a:avLst/>
              <a:gdLst>
                <a:gd name="T0" fmla="*/ 14 w 106"/>
                <a:gd name="T1" fmla="*/ 30 h 81"/>
                <a:gd name="T2" fmla="*/ 46 w 106"/>
                <a:gd name="T3" fmla="*/ 46 h 81"/>
                <a:gd name="T4" fmla="*/ 50 w 106"/>
                <a:gd name="T5" fmla="*/ 74 h 81"/>
                <a:gd name="T6" fmla="*/ 106 w 106"/>
                <a:gd name="T7" fmla="*/ 78 h 81"/>
                <a:gd name="T8" fmla="*/ 0 60000 65536"/>
                <a:gd name="T9" fmla="*/ 0 60000 65536"/>
                <a:gd name="T10" fmla="*/ 0 60000 65536"/>
                <a:gd name="T11" fmla="*/ 0 60000 65536"/>
                <a:gd name="T12" fmla="*/ 0 w 106"/>
                <a:gd name="T13" fmla="*/ 0 h 81"/>
                <a:gd name="T14" fmla="*/ 106 w 106"/>
                <a:gd name="T15" fmla="*/ 81 h 81"/>
              </a:gdLst>
              <a:ahLst/>
              <a:cxnLst>
                <a:cxn ang="T8">
                  <a:pos x="T0" y="T1"/>
                </a:cxn>
                <a:cxn ang="T9">
                  <a:pos x="T2" y="T3"/>
                </a:cxn>
                <a:cxn ang="T10">
                  <a:pos x="T4" y="T5"/>
                </a:cxn>
                <a:cxn ang="T11">
                  <a:pos x="T6" y="T7"/>
                </a:cxn>
              </a:cxnLst>
              <a:rect l="T12" t="T13" r="T14" b="T15"/>
              <a:pathLst>
                <a:path w="106" h="81">
                  <a:moveTo>
                    <a:pt x="14" y="30"/>
                  </a:moveTo>
                  <a:cubicBezTo>
                    <a:pt x="27" y="69"/>
                    <a:pt x="0" y="0"/>
                    <a:pt x="46" y="46"/>
                  </a:cubicBezTo>
                  <a:cubicBezTo>
                    <a:pt x="53" y="53"/>
                    <a:pt x="46" y="66"/>
                    <a:pt x="50" y="74"/>
                  </a:cubicBezTo>
                  <a:cubicBezTo>
                    <a:pt x="54" y="81"/>
                    <a:pt x="102" y="78"/>
                    <a:pt x="106" y="7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6148" name="Group 763">
            <a:extLst>
              <a:ext uri="{FF2B5EF4-FFF2-40B4-BE49-F238E27FC236}">
                <a16:creationId xmlns:a16="http://schemas.microsoft.com/office/drawing/2014/main" id="{1A1B739D-0AAC-47A5-9218-EDCBE8D0B995}"/>
              </a:ext>
            </a:extLst>
          </p:cNvPr>
          <p:cNvGrpSpPr>
            <a:grpSpLocks/>
          </p:cNvGrpSpPr>
          <p:nvPr/>
        </p:nvGrpSpPr>
        <p:grpSpPr bwMode="auto">
          <a:xfrm>
            <a:off x="7772400" y="5153025"/>
            <a:ext cx="2578100" cy="762000"/>
            <a:chOff x="3840" y="3072"/>
            <a:chExt cx="1624" cy="480"/>
          </a:xfrm>
        </p:grpSpPr>
        <p:sp>
          <p:nvSpPr>
            <p:cNvPr id="6480" name="Oval 295">
              <a:extLst>
                <a:ext uri="{FF2B5EF4-FFF2-40B4-BE49-F238E27FC236}">
                  <a16:creationId xmlns:a16="http://schemas.microsoft.com/office/drawing/2014/main" id="{2208696B-96E3-4619-A2F9-6A5F9443E094}"/>
                </a:ext>
              </a:extLst>
            </p:cNvPr>
            <p:cNvSpPr>
              <a:spLocks noChangeArrowheads="1"/>
            </p:cNvSpPr>
            <p:nvPr/>
          </p:nvSpPr>
          <p:spPr bwMode="auto">
            <a:xfrm>
              <a:off x="3840"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81" name="Oval 296">
              <a:extLst>
                <a:ext uri="{FF2B5EF4-FFF2-40B4-BE49-F238E27FC236}">
                  <a16:creationId xmlns:a16="http://schemas.microsoft.com/office/drawing/2014/main" id="{3508B4B3-98FF-4128-A052-1E9DFE68A138}"/>
                </a:ext>
              </a:extLst>
            </p:cNvPr>
            <p:cNvSpPr>
              <a:spLocks noChangeArrowheads="1"/>
            </p:cNvSpPr>
            <p:nvPr/>
          </p:nvSpPr>
          <p:spPr bwMode="auto">
            <a:xfrm>
              <a:off x="3936"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82" name="Oval 297">
              <a:extLst>
                <a:ext uri="{FF2B5EF4-FFF2-40B4-BE49-F238E27FC236}">
                  <a16:creationId xmlns:a16="http://schemas.microsoft.com/office/drawing/2014/main" id="{CEA908FB-F9B9-499A-8C47-97C8D8447320}"/>
                </a:ext>
              </a:extLst>
            </p:cNvPr>
            <p:cNvSpPr>
              <a:spLocks noChangeArrowheads="1"/>
            </p:cNvSpPr>
            <p:nvPr/>
          </p:nvSpPr>
          <p:spPr bwMode="auto">
            <a:xfrm>
              <a:off x="4032"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83" name="Oval 298">
              <a:extLst>
                <a:ext uri="{FF2B5EF4-FFF2-40B4-BE49-F238E27FC236}">
                  <a16:creationId xmlns:a16="http://schemas.microsoft.com/office/drawing/2014/main" id="{2A1E0933-F11C-4527-A10E-E65D1F7C6524}"/>
                </a:ext>
              </a:extLst>
            </p:cNvPr>
            <p:cNvSpPr>
              <a:spLocks noChangeArrowheads="1"/>
            </p:cNvSpPr>
            <p:nvPr/>
          </p:nvSpPr>
          <p:spPr bwMode="auto">
            <a:xfrm>
              <a:off x="4128"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84" name="Oval 299">
              <a:extLst>
                <a:ext uri="{FF2B5EF4-FFF2-40B4-BE49-F238E27FC236}">
                  <a16:creationId xmlns:a16="http://schemas.microsoft.com/office/drawing/2014/main" id="{9458CB26-764A-4895-B91F-8CEF9D25660E}"/>
                </a:ext>
              </a:extLst>
            </p:cNvPr>
            <p:cNvSpPr>
              <a:spLocks noChangeArrowheads="1"/>
            </p:cNvSpPr>
            <p:nvPr/>
          </p:nvSpPr>
          <p:spPr bwMode="auto">
            <a:xfrm>
              <a:off x="4224"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85" name="Oval 300">
              <a:extLst>
                <a:ext uri="{FF2B5EF4-FFF2-40B4-BE49-F238E27FC236}">
                  <a16:creationId xmlns:a16="http://schemas.microsoft.com/office/drawing/2014/main" id="{0187297A-C6CB-438C-9100-A89F57D25426}"/>
                </a:ext>
              </a:extLst>
            </p:cNvPr>
            <p:cNvSpPr>
              <a:spLocks noChangeArrowheads="1"/>
            </p:cNvSpPr>
            <p:nvPr/>
          </p:nvSpPr>
          <p:spPr bwMode="auto">
            <a:xfrm>
              <a:off x="4320"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86" name="Oval 301">
              <a:extLst>
                <a:ext uri="{FF2B5EF4-FFF2-40B4-BE49-F238E27FC236}">
                  <a16:creationId xmlns:a16="http://schemas.microsoft.com/office/drawing/2014/main" id="{9523B025-407F-4599-9B66-B820ADDB34F4}"/>
                </a:ext>
              </a:extLst>
            </p:cNvPr>
            <p:cNvSpPr>
              <a:spLocks noChangeArrowheads="1"/>
            </p:cNvSpPr>
            <p:nvPr/>
          </p:nvSpPr>
          <p:spPr bwMode="auto">
            <a:xfrm>
              <a:off x="4416"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87" name="Oval 302">
              <a:extLst>
                <a:ext uri="{FF2B5EF4-FFF2-40B4-BE49-F238E27FC236}">
                  <a16:creationId xmlns:a16="http://schemas.microsoft.com/office/drawing/2014/main" id="{C0FEE598-DD57-419D-A562-FFC6703EB01B}"/>
                </a:ext>
              </a:extLst>
            </p:cNvPr>
            <p:cNvSpPr>
              <a:spLocks noChangeArrowheads="1"/>
            </p:cNvSpPr>
            <p:nvPr/>
          </p:nvSpPr>
          <p:spPr bwMode="auto">
            <a:xfrm>
              <a:off x="4512"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88" name="Oval 303">
              <a:extLst>
                <a:ext uri="{FF2B5EF4-FFF2-40B4-BE49-F238E27FC236}">
                  <a16:creationId xmlns:a16="http://schemas.microsoft.com/office/drawing/2014/main" id="{AEA7B650-BA77-4596-8D11-340B77B40101}"/>
                </a:ext>
              </a:extLst>
            </p:cNvPr>
            <p:cNvSpPr>
              <a:spLocks noChangeArrowheads="1"/>
            </p:cNvSpPr>
            <p:nvPr/>
          </p:nvSpPr>
          <p:spPr bwMode="auto">
            <a:xfrm>
              <a:off x="4608"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89" name="Oval 304">
              <a:extLst>
                <a:ext uri="{FF2B5EF4-FFF2-40B4-BE49-F238E27FC236}">
                  <a16:creationId xmlns:a16="http://schemas.microsoft.com/office/drawing/2014/main" id="{D2161000-8515-48B2-A280-52E01832AEAB}"/>
                </a:ext>
              </a:extLst>
            </p:cNvPr>
            <p:cNvSpPr>
              <a:spLocks noChangeArrowheads="1"/>
            </p:cNvSpPr>
            <p:nvPr/>
          </p:nvSpPr>
          <p:spPr bwMode="auto">
            <a:xfrm>
              <a:off x="4704"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90" name="Oval 305">
              <a:extLst>
                <a:ext uri="{FF2B5EF4-FFF2-40B4-BE49-F238E27FC236}">
                  <a16:creationId xmlns:a16="http://schemas.microsoft.com/office/drawing/2014/main" id="{D7EE204E-4D3F-4FD9-8347-0495D1DF3886}"/>
                </a:ext>
              </a:extLst>
            </p:cNvPr>
            <p:cNvSpPr>
              <a:spLocks noChangeArrowheads="1"/>
            </p:cNvSpPr>
            <p:nvPr/>
          </p:nvSpPr>
          <p:spPr bwMode="auto">
            <a:xfrm>
              <a:off x="4800"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91" name="Oval 306">
              <a:extLst>
                <a:ext uri="{FF2B5EF4-FFF2-40B4-BE49-F238E27FC236}">
                  <a16:creationId xmlns:a16="http://schemas.microsoft.com/office/drawing/2014/main" id="{E6DFB02A-CD15-4598-94DF-F5D0A6FBC20E}"/>
                </a:ext>
              </a:extLst>
            </p:cNvPr>
            <p:cNvSpPr>
              <a:spLocks noChangeArrowheads="1"/>
            </p:cNvSpPr>
            <p:nvPr/>
          </p:nvSpPr>
          <p:spPr bwMode="auto">
            <a:xfrm>
              <a:off x="4896"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92" name="Oval 307">
              <a:extLst>
                <a:ext uri="{FF2B5EF4-FFF2-40B4-BE49-F238E27FC236}">
                  <a16:creationId xmlns:a16="http://schemas.microsoft.com/office/drawing/2014/main" id="{EC89CA19-003F-4266-A3ED-1007BEA07458}"/>
                </a:ext>
              </a:extLst>
            </p:cNvPr>
            <p:cNvSpPr>
              <a:spLocks noChangeArrowheads="1"/>
            </p:cNvSpPr>
            <p:nvPr/>
          </p:nvSpPr>
          <p:spPr bwMode="auto">
            <a:xfrm>
              <a:off x="3840" y="345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93" name="Oval 308">
              <a:extLst>
                <a:ext uri="{FF2B5EF4-FFF2-40B4-BE49-F238E27FC236}">
                  <a16:creationId xmlns:a16="http://schemas.microsoft.com/office/drawing/2014/main" id="{52CC5ADD-80C6-40C2-914F-0D0C66AF5243}"/>
                </a:ext>
              </a:extLst>
            </p:cNvPr>
            <p:cNvSpPr>
              <a:spLocks noChangeArrowheads="1"/>
            </p:cNvSpPr>
            <p:nvPr/>
          </p:nvSpPr>
          <p:spPr bwMode="auto">
            <a:xfrm>
              <a:off x="3936" y="345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94" name="Oval 309">
              <a:extLst>
                <a:ext uri="{FF2B5EF4-FFF2-40B4-BE49-F238E27FC236}">
                  <a16:creationId xmlns:a16="http://schemas.microsoft.com/office/drawing/2014/main" id="{636BB6DE-3411-4B39-9C5A-CBDF09435D02}"/>
                </a:ext>
              </a:extLst>
            </p:cNvPr>
            <p:cNvSpPr>
              <a:spLocks noChangeArrowheads="1"/>
            </p:cNvSpPr>
            <p:nvPr/>
          </p:nvSpPr>
          <p:spPr bwMode="auto">
            <a:xfrm>
              <a:off x="4032" y="345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95" name="Oval 310">
              <a:extLst>
                <a:ext uri="{FF2B5EF4-FFF2-40B4-BE49-F238E27FC236}">
                  <a16:creationId xmlns:a16="http://schemas.microsoft.com/office/drawing/2014/main" id="{F114FFC6-BBCD-4B6B-9DF1-CDE11EB9E751}"/>
                </a:ext>
              </a:extLst>
            </p:cNvPr>
            <p:cNvSpPr>
              <a:spLocks noChangeArrowheads="1"/>
            </p:cNvSpPr>
            <p:nvPr/>
          </p:nvSpPr>
          <p:spPr bwMode="auto">
            <a:xfrm>
              <a:off x="4128" y="345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96" name="Oval 311">
              <a:extLst>
                <a:ext uri="{FF2B5EF4-FFF2-40B4-BE49-F238E27FC236}">
                  <a16:creationId xmlns:a16="http://schemas.microsoft.com/office/drawing/2014/main" id="{58E152A1-F8ED-4FD4-85C2-94F923724F64}"/>
                </a:ext>
              </a:extLst>
            </p:cNvPr>
            <p:cNvSpPr>
              <a:spLocks noChangeArrowheads="1"/>
            </p:cNvSpPr>
            <p:nvPr/>
          </p:nvSpPr>
          <p:spPr bwMode="auto">
            <a:xfrm>
              <a:off x="4224" y="345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97" name="Oval 312">
              <a:extLst>
                <a:ext uri="{FF2B5EF4-FFF2-40B4-BE49-F238E27FC236}">
                  <a16:creationId xmlns:a16="http://schemas.microsoft.com/office/drawing/2014/main" id="{3FF5F758-4DCB-4E4F-A7A7-9996719535ED}"/>
                </a:ext>
              </a:extLst>
            </p:cNvPr>
            <p:cNvSpPr>
              <a:spLocks noChangeArrowheads="1"/>
            </p:cNvSpPr>
            <p:nvPr/>
          </p:nvSpPr>
          <p:spPr bwMode="auto">
            <a:xfrm>
              <a:off x="4320" y="345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98" name="Oval 313">
              <a:extLst>
                <a:ext uri="{FF2B5EF4-FFF2-40B4-BE49-F238E27FC236}">
                  <a16:creationId xmlns:a16="http://schemas.microsoft.com/office/drawing/2014/main" id="{B1F8FFAE-CE99-40B5-AE0D-2CB1F12D699F}"/>
                </a:ext>
              </a:extLst>
            </p:cNvPr>
            <p:cNvSpPr>
              <a:spLocks noChangeArrowheads="1"/>
            </p:cNvSpPr>
            <p:nvPr/>
          </p:nvSpPr>
          <p:spPr bwMode="auto">
            <a:xfrm>
              <a:off x="4416" y="345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99" name="Oval 314">
              <a:extLst>
                <a:ext uri="{FF2B5EF4-FFF2-40B4-BE49-F238E27FC236}">
                  <a16:creationId xmlns:a16="http://schemas.microsoft.com/office/drawing/2014/main" id="{A9F2DDB4-C2D1-402C-9993-80D82D1A10FA}"/>
                </a:ext>
              </a:extLst>
            </p:cNvPr>
            <p:cNvSpPr>
              <a:spLocks noChangeArrowheads="1"/>
            </p:cNvSpPr>
            <p:nvPr/>
          </p:nvSpPr>
          <p:spPr bwMode="auto">
            <a:xfrm>
              <a:off x="4512" y="345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00" name="Oval 315">
              <a:extLst>
                <a:ext uri="{FF2B5EF4-FFF2-40B4-BE49-F238E27FC236}">
                  <a16:creationId xmlns:a16="http://schemas.microsoft.com/office/drawing/2014/main" id="{D894A0E4-BA07-4F9A-BAAA-A419FE6B3E06}"/>
                </a:ext>
              </a:extLst>
            </p:cNvPr>
            <p:cNvSpPr>
              <a:spLocks noChangeArrowheads="1"/>
            </p:cNvSpPr>
            <p:nvPr/>
          </p:nvSpPr>
          <p:spPr bwMode="auto">
            <a:xfrm>
              <a:off x="4608" y="345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01" name="Oval 316">
              <a:extLst>
                <a:ext uri="{FF2B5EF4-FFF2-40B4-BE49-F238E27FC236}">
                  <a16:creationId xmlns:a16="http://schemas.microsoft.com/office/drawing/2014/main" id="{42C3E0A6-16FA-4B33-B01D-AA7208BEF4AC}"/>
                </a:ext>
              </a:extLst>
            </p:cNvPr>
            <p:cNvSpPr>
              <a:spLocks noChangeArrowheads="1"/>
            </p:cNvSpPr>
            <p:nvPr/>
          </p:nvSpPr>
          <p:spPr bwMode="auto">
            <a:xfrm>
              <a:off x="4704" y="345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02" name="Oval 317">
              <a:extLst>
                <a:ext uri="{FF2B5EF4-FFF2-40B4-BE49-F238E27FC236}">
                  <a16:creationId xmlns:a16="http://schemas.microsoft.com/office/drawing/2014/main" id="{5C73642C-5ACD-4291-BED4-B7A91938FD26}"/>
                </a:ext>
              </a:extLst>
            </p:cNvPr>
            <p:cNvSpPr>
              <a:spLocks noChangeArrowheads="1"/>
            </p:cNvSpPr>
            <p:nvPr/>
          </p:nvSpPr>
          <p:spPr bwMode="auto">
            <a:xfrm>
              <a:off x="4800" y="345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03" name="Oval 318">
              <a:extLst>
                <a:ext uri="{FF2B5EF4-FFF2-40B4-BE49-F238E27FC236}">
                  <a16:creationId xmlns:a16="http://schemas.microsoft.com/office/drawing/2014/main" id="{0E249CBF-3D90-47BF-9E09-0C2578090062}"/>
                </a:ext>
              </a:extLst>
            </p:cNvPr>
            <p:cNvSpPr>
              <a:spLocks noChangeArrowheads="1"/>
            </p:cNvSpPr>
            <p:nvPr/>
          </p:nvSpPr>
          <p:spPr bwMode="auto">
            <a:xfrm>
              <a:off x="4896" y="345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04" name="Freeform 319">
              <a:extLst>
                <a:ext uri="{FF2B5EF4-FFF2-40B4-BE49-F238E27FC236}">
                  <a16:creationId xmlns:a16="http://schemas.microsoft.com/office/drawing/2014/main" id="{01E82F63-A2F5-42CB-B190-8723467AE2FD}"/>
                </a:ext>
              </a:extLst>
            </p:cNvPr>
            <p:cNvSpPr>
              <a:spLocks/>
            </p:cNvSpPr>
            <p:nvPr/>
          </p:nvSpPr>
          <p:spPr bwMode="auto">
            <a:xfrm>
              <a:off x="3868" y="3168"/>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05" name="Freeform 320">
              <a:extLst>
                <a:ext uri="{FF2B5EF4-FFF2-40B4-BE49-F238E27FC236}">
                  <a16:creationId xmlns:a16="http://schemas.microsoft.com/office/drawing/2014/main" id="{2B8428B9-ED24-42A1-A728-4A99C602ED08}"/>
                </a:ext>
              </a:extLst>
            </p:cNvPr>
            <p:cNvSpPr>
              <a:spLocks/>
            </p:cNvSpPr>
            <p:nvPr/>
          </p:nvSpPr>
          <p:spPr bwMode="auto">
            <a:xfrm>
              <a:off x="3984" y="3168"/>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06" name="Freeform 321">
              <a:extLst>
                <a:ext uri="{FF2B5EF4-FFF2-40B4-BE49-F238E27FC236}">
                  <a16:creationId xmlns:a16="http://schemas.microsoft.com/office/drawing/2014/main" id="{437BE9BF-515A-4B63-AB8E-5BFE2A5E9BB9}"/>
                </a:ext>
              </a:extLst>
            </p:cNvPr>
            <p:cNvSpPr>
              <a:spLocks/>
            </p:cNvSpPr>
            <p:nvPr/>
          </p:nvSpPr>
          <p:spPr bwMode="auto">
            <a:xfrm>
              <a:off x="4080" y="3168"/>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07" name="Freeform 322">
              <a:extLst>
                <a:ext uri="{FF2B5EF4-FFF2-40B4-BE49-F238E27FC236}">
                  <a16:creationId xmlns:a16="http://schemas.microsoft.com/office/drawing/2014/main" id="{AD0A5FE7-A89E-4572-AE1A-52A08D2A9C1F}"/>
                </a:ext>
              </a:extLst>
            </p:cNvPr>
            <p:cNvSpPr>
              <a:spLocks/>
            </p:cNvSpPr>
            <p:nvPr/>
          </p:nvSpPr>
          <p:spPr bwMode="auto">
            <a:xfrm>
              <a:off x="3888" y="3312"/>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08" name="Freeform 323">
              <a:extLst>
                <a:ext uri="{FF2B5EF4-FFF2-40B4-BE49-F238E27FC236}">
                  <a16:creationId xmlns:a16="http://schemas.microsoft.com/office/drawing/2014/main" id="{17FB9FC0-AA9A-4AA7-B470-2BF5D673E45D}"/>
                </a:ext>
              </a:extLst>
            </p:cNvPr>
            <p:cNvSpPr>
              <a:spLocks/>
            </p:cNvSpPr>
            <p:nvPr/>
          </p:nvSpPr>
          <p:spPr bwMode="auto">
            <a:xfrm>
              <a:off x="3984" y="3312"/>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09" name="Freeform 324">
              <a:extLst>
                <a:ext uri="{FF2B5EF4-FFF2-40B4-BE49-F238E27FC236}">
                  <a16:creationId xmlns:a16="http://schemas.microsoft.com/office/drawing/2014/main" id="{B6BB010B-C2C0-4B5C-940D-64A7CF92FB1B}"/>
                </a:ext>
              </a:extLst>
            </p:cNvPr>
            <p:cNvSpPr>
              <a:spLocks/>
            </p:cNvSpPr>
            <p:nvPr/>
          </p:nvSpPr>
          <p:spPr bwMode="auto">
            <a:xfrm>
              <a:off x="4080" y="3312"/>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10" name="Freeform 325">
              <a:extLst>
                <a:ext uri="{FF2B5EF4-FFF2-40B4-BE49-F238E27FC236}">
                  <a16:creationId xmlns:a16="http://schemas.microsoft.com/office/drawing/2014/main" id="{EE168537-6AC3-448C-91E0-8551DF03F9D5}"/>
                </a:ext>
              </a:extLst>
            </p:cNvPr>
            <p:cNvSpPr>
              <a:spLocks/>
            </p:cNvSpPr>
            <p:nvPr/>
          </p:nvSpPr>
          <p:spPr bwMode="auto">
            <a:xfrm>
              <a:off x="4176" y="3168"/>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11" name="Freeform 326">
              <a:extLst>
                <a:ext uri="{FF2B5EF4-FFF2-40B4-BE49-F238E27FC236}">
                  <a16:creationId xmlns:a16="http://schemas.microsoft.com/office/drawing/2014/main" id="{45473979-0407-4EC2-8230-5873E02A33EA}"/>
                </a:ext>
              </a:extLst>
            </p:cNvPr>
            <p:cNvSpPr>
              <a:spLocks/>
            </p:cNvSpPr>
            <p:nvPr/>
          </p:nvSpPr>
          <p:spPr bwMode="auto">
            <a:xfrm>
              <a:off x="4272" y="3168"/>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12" name="Freeform 327">
              <a:extLst>
                <a:ext uri="{FF2B5EF4-FFF2-40B4-BE49-F238E27FC236}">
                  <a16:creationId xmlns:a16="http://schemas.microsoft.com/office/drawing/2014/main" id="{FFBF619A-E364-4B4D-B139-96086327B99D}"/>
                </a:ext>
              </a:extLst>
            </p:cNvPr>
            <p:cNvSpPr>
              <a:spLocks/>
            </p:cNvSpPr>
            <p:nvPr/>
          </p:nvSpPr>
          <p:spPr bwMode="auto">
            <a:xfrm>
              <a:off x="4368" y="3168"/>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13" name="Freeform 328">
              <a:extLst>
                <a:ext uri="{FF2B5EF4-FFF2-40B4-BE49-F238E27FC236}">
                  <a16:creationId xmlns:a16="http://schemas.microsoft.com/office/drawing/2014/main" id="{2A599FB9-84D2-4D3A-83FB-6330C0A3551A}"/>
                </a:ext>
              </a:extLst>
            </p:cNvPr>
            <p:cNvSpPr>
              <a:spLocks/>
            </p:cNvSpPr>
            <p:nvPr/>
          </p:nvSpPr>
          <p:spPr bwMode="auto">
            <a:xfrm>
              <a:off x="4464" y="3168"/>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14" name="Freeform 329">
              <a:extLst>
                <a:ext uri="{FF2B5EF4-FFF2-40B4-BE49-F238E27FC236}">
                  <a16:creationId xmlns:a16="http://schemas.microsoft.com/office/drawing/2014/main" id="{2C37366C-9FE1-45E5-B386-4996B99CE34A}"/>
                </a:ext>
              </a:extLst>
            </p:cNvPr>
            <p:cNvSpPr>
              <a:spLocks/>
            </p:cNvSpPr>
            <p:nvPr/>
          </p:nvSpPr>
          <p:spPr bwMode="auto">
            <a:xfrm>
              <a:off x="4560" y="3168"/>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15" name="Freeform 330">
              <a:extLst>
                <a:ext uri="{FF2B5EF4-FFF2-40B4-BE49-F238E27FC236}">
                  <a16:creationId xmlns:a16="http://schemas.microsoft.com/office/drawing/2014/main" id="{E4F20F1B-4961-475E-AC12-644D9E4D203A}"/>
                </a:ext>
              </a:extLst>
            </p:cNvPr>
            <p:cNvSpPr>
              <a:spLocks/>
            </p:cNvSpPr>
            <p:nvPr/>
          </p:nvSpPr>
          <p:spPr bwMode="auto">
            <a:xfrm>
              <a:off x="4656" y="3168"/>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16" name="Freeform 331">
              <a:extLst>
                <a:ext uri="{FF2B5EF4-FFF2-40B4-BE49-F238E27FC236}">
                  <a16:creationId xmlns:a16="http://schemas.microsoft.com/office/drawing/2014/main" id="{366C45B4-EA7C-45C8-B297-24C15ABE2E82}"/>
                </a:ext>
              </a:extLst>
            </p:cNvPr>
            <p:cNvSpPr>
              <a:spLocks/>
            </p:cNvSpPr>
            <p:nvPr/>
          </p:nvSpPr>
          <p:spPr bwMode="auto">
            <a:xfrm>
              <a:off x="4752" y="3168"/>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17" name="Freeform 332">
              <a:extLst>
                <a:ext uri="{FF2B5EF4-FFF2-40B4-BE49-F238E27FC236}">
                  <a16:creationId xmlns:a16="http://schemas.microsoft.com/office/drawing/2014/main" id="{0FBA9E3C-52B7-416A-829B-9C5A6315F038}"/>
                </a:ext>
              </a:extLst>
            </p:cNvPr>
            <p:cNvSpPr>
              <a:spLocks/>
            </p:cNvSpPr>
            <p:nvPr/>
          </p:nvSpPr>
          <p:spPr bwMode="auto">
            <a:xfrm>
              <a:off x="4848" y="3168"/>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18" name="Freeform 333">
              <a:extLst>
                <a:ext uri="{FF2B5EF4-FFF2-40B4-BE49-F238E27FC236}">
                  <a16:creationId xmlns:a16="http://schemas.microsoft.com/office/drawing/2014/main" id="{3074F50E-DB8D-4EB2-964F-EFE8BA452076}"/>
                </a:ext>
              </a:extLst>
            </p:cNvPr>
            <p:cNvSpPr>
              <a:spLocks/>
            </p:cNvSpPr>
            <p:nvPr/>
          </p:nvSpPr>
          <p:spPr bwMode="auto">
            <a:xfrm>
              <a:off x="4944" y="3168"/>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19" name="Freeform 334">
              <a:extLst>
                <a:ext uri="{FF2B5EF4-FFF2-40B4-BE49-F238E27FC236}">
                  <a16:creationId xmlns:a16="http://schemas.microsoft.com/office/drawing/2014/main" id="{D17E248E-B2BE-405E-9EB9-B5065129A330}"/>
                </a:ext>
              </a:extLst>
            </p:cNvPr>
            <p:cNvSpPr>
              <a:spLocks/>
            </p:cNvSpPr>
            <p:nvPr/>
          </p:nvSpPr>
          <p:spPr bwMode="auto">
            <a:xfrm>
              <a:off x="4176" y="3312"/>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20" name="Freeform 335">
              <a:extLst>
                <a:ext uri="{FF2B5EF4-FFF2-40B4-BE49-F238E27FC236}">
                  <a16:creationId xmlns:a16="http://schemas.microsoft.com/office/drawing/2014/main" id="{D45A0EF3-BECC-40FB-A07E-AA6E4EB3A223}"/>
                </a:ext>
              </a:extLst>
            </p:cNvPr>
            <p:cNvSpPr>
              <a:spLocks/>
            </p:cNvSpPr>
            <p:nvPr/>
          </p:nvSpPr>
          <p:spPr bwMode="auto">
            <a:xfrm>
              <a:off x="4272" y="3312"/>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21" name="Freeform 336">
              <a:extLst>
                <a:ext uri="{FF2B5EF4-FFF2-40B4-BE49-F238E27FC236}">
                  <a16:creationId xmlns:a16="http://schemas.microsoft.com/office/drawing/2014/main" id="{B68EAB92-D7AD-45E6-9E6A-A5296C6FDAAC}"/>
                </a:ext>
              </a:extLst>
            </p:cNvPr>
            <p:cNvSpPr>
              <a:spLocks/>
            </p:cNvSpPr>
            <p:nvPr/>
          </p:nvSpPr>
          <p:spPr bwMode="auto">
            <a:xfrm>
              <a:off x="4368" y="3312"/>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22" name="Freeform 337">
              <a:extLst>
                <a:ext uri="{FF2B5EF4-FFF2-40B4-BE49-F238E27FC236}">
                  <a16:creationId xmlns:a16="http://schemas.microsoft.com/office/drawing/2014/main" id="{2B1C89C3-42CD-41A6-83C0-4BB13B7E5D4F}"/>
                </a:ext>
              </a:extLst>
            </p:cNvPr>
            <p:cNvSpPr>
              <a:spLocks/>
            </p:cNvSpPr>
            <p:nvPr/>
          </p:nvSpPr>
          <p:spPr bwMode="auto">
            <a:xfrm>
              <a:off x="4464" y="3312"/>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23" name="Freeform 338">
              <a:extLst>
                <a:ext uri="{FF2B5EF4-FFF2-40B4-BE49-F238E27FC236}">
                  <a16:creationId xmlns:a16="http://schemas.microsoft.com/office/drawing/2014/main" id="{EB52F750-BC0E-4F39-A179-9950F6EFEE30}"/>
                </a:ext>
              </a:extLst>
            </p:cNvPr>
            <p:cNvSpPr>
              <a:spLocks/>
            </p:cNvSpPr>
            <p:nvPr/>
          </p:nvSpPr>
          <p:spPr bwMode="auto">
            <a:xfrm>
              <a:off x="4560" y="3312"/>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24" name="Freeform 339">
              <a:extLst>
                <a:ext uri="{FF2B5EF4-FFF2-40B4-BE49-F238E27FC236}">
                  <a16:creationId xmlns:a16="http://schemas.microsoft.com/office/drawing/2014/main" id="{20CBCD97-6EA6-49D0-B456-00A433D7FF43}"/>
                </a:ext>
              </a:extLst>
            </p:cNvPr>
            <p:cNvSpPr>
              <a:spLocks/>
            </p:cNvSpPr>
            <p:nvPr/>
          </p:nvSpPr>
          <p:spPr bwMode="auto">
            <a:xfrm>
              <a:off x="4656" y="3312"/>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25" name="Freeform 340">
              <a:extLst>
                <a:ext uri="{FF2B5EF4-FFF2-40B4-BE49-F238E27FC236}">
                  <a16:creationId xmlns:a16="http://schemas.microsoft.com/office/drawing/2014/main" id="{EEF09F07-03BC-48A5-BDF3-0E3B0E83DA85}"/>
                </a:ext>
              </a:extLst>
            </p:cNvPr>
            <p:cNvSpPr>
              <a:spLocks/>
            </p:cNvSpPr>
            <p:nvPr/>
          </p:nvSpPr>
          <p:spPr bwMode="auto">
            <a:xfrm>
              <a:off x="4752" y="3312"/>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26" name="Freeform 341">
              <a:extLst>
                <a:ext uri="{FF2B5EF4-FFF2-40B4-BE49-F238E27FC236}">
                  <a16:creationId xmlns:a16="http://schemas.microsoft.com/office/drawing/2014/main" id="{4A4847EC-7A2B-4797-9AF8-223AF2E878F1}"/>
                </a:ext>
              </a:extLst>
            </p:cNvPr>
            <p:cNvSpPr>
              <a:spLocks/>
            </p:cNvSpPr>
            <p:nvPr/>
          </p:nvSpPr>
          <p:spPr bwMode="auto">
            <a:xfrm>
              <a:off x="4848" y="3312"/>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27" name="Freeform 342">
              <a:extLst>
                <a:ext uri="{FF2B5EF4-FFF2-40B4-BE49-F238E27FC236}">
                  <a16:creationId xmlns:a16="http://schemas.microsoft.com/office/drawing/2014/main" id="{DA796F30-5E1B-46B1-A71C-5437D5ECC26B}"/>
                </a:ext>
              </a:extLst>
            </p:cNvPr>
            <p:cNvSpPr>
              <a:spLocks/>
            </p:cNvSpPr>
            <p:nvPr/>
          </p:nvSpPr>
          <p:spPr bwMode="auto">
            <a:xfrm>
              <a:off x="4944" y="3312"/>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28" name="Line 343">
              <a:extLst>
                <a:ext uri="{FF2B5EF4-FFF2-40B4-BE49-F238E27FC236}">
                  <a16:creationId xmlns:a16="http://schemas.microsoft.com/office/drawing/2014/main" id="{8D20A8EC-4BBE-4234-AE45-D7CF9C345E90}"/>
                </a:ext>
              </a:extLst>
            </p:cNvPr>
            <p:cNvSpPr>
              <a:spLocks noChangeShapeType="1"/>
            </p:cNvSpPr>
            <p:nvPr/>
          </p:nvSpPr>
          <p:spPr bwMode="auto">
            <a:xfrm>
              <a:off x="4896" y="3072"/>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6529" name="Line 344">
              <a:extLst>
                <a:ext uri="{FF2B5EF4-FFF2-40B4-BE49-F238E27FC236}">
                  <a16:creationId xmlns:a16="http://schemas.microsoft.com/office/drawing/2014/main" id="{D5CB66BF-516F-4D9A-9BD7-C265DA528A91}"/>
                </a:ext>
              </a:extLst>
            </p:cNvPr>
            <p:cNvSpPr>
              <a:spLocks noChangeShapeType="1"/>
            </p:cNvSpPr>
            <p:nvPr/>
          </p:nvSpPr>
          <p:spPr bwMode="auto">
            <a:xfrm>
              <a:off x="4896" y="3552"/>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6530" name="Line 345">
              <a:extLst>
                <a:ext uri="{FF2B5EF4-FFF2-40B4-BE49-F238E27FC236}">
                  <a16:creationId xmlns:a16="http://schemas.microsoft.com/office/drawing/2014/main" id="{96A8313A-7C7B-43BE-817F-C3E196928D05}"/>
                </a:ext>
              </a:extLst>
            </p:cNvPr>
            <p:cNvSpPr>
              <a:spLocks noChangeShapeType="1"/>
            </p:cNvSpPr>
            <p:nvPr/>
          </p:nvSpPr>
          <p:spPr bwMode="auto">
            <a:xfrm>
              <a:off x="5088" y="3072"/>
              <a:ext cx="0" cy="48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hu-HU"/>
            </a:p>
          </p:txBody>
        </p:sp>
        <p:sp>
          <p:nvSpPr>
            <p:cNvPr id="6531" name="Text Box 346">
              <a:extLst>
                <a:ext uri="{FF2B5EF4-FFF2-40B4-BE49-F238E27FC236}">
                  <a16:creationId xmlns:a16="http://schemas.microsoft.com/office/drawing/2014/main" id="{CC5877EE-9D7A-4543-B38D-74760CCEE309}"/>
                </a:ext>
              </a:extLst>
            </p:cNvPr>
            <p:cNvSpPr txBox="1">
              <a:spLocks noChangeArrowheads="1"/>
            </p:cNvSpPr>
            <p:nvPr/>
          </p:nvSpPr>
          <p:spPr bwMode="auto">
            <a:xfrm>
              <a:off x="5088" y="3168"/>
              <a:ext cx="37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r>
                <a:rPr lang="en-US" altLang="hu-HU" sz="1600">
                  <a:latin typeface="Times New Roman" panose="02020603050405020304" pitchFamily="18" charset="0"/>
                </a:rPr>
                <a:t>4 nm</a:t>
              </a:r>
            </a:p>
          </p:txBody>
        </p:sp>
      </p:grpSp>
      <p:grpSp>
        <p:nvGrpSpPr>
          <p:cNvPr id="6149" name="Group 758">
            <a:extLst>
              <a:ext uri="{FF2B5EF4-FFF2-40B4-BE49-F238E27FC236}">
                <a16:creationId xmlns:a16="http://schemas.microsoft.com/office/drawing/2014/main" id="{9194CE4E-F8A1-4258-9E9D-4C47F3C1D15A}"/>
              </a:ext>
            </a:extLst>
          </p:cNvPr>
          <p:cNvGrpSpPr>
            <a:grpSpLocks/>
          </p:cNvGrpSpPr>
          <p:nvPr/>
        </p:nvGrpSpPr>
        <p:grpSpPr bwMode="auto">
          <a:xfrm>
            <a:off x="5410200" y="5000625"/>
            <a:ext cx="1168400" cy="1123950"/>
            <a:chOff x="2296" y="2916"/>
            <a:chExt cx="736" cy="708"/>
          </a:xfrm>
        </p:grpSpPr>
        <p:sp>
          <p:nvSpPr>
            <p:cNvPr id="6454" name="Oval 239">
              <a:extLst>
                <a:ext uri="{FF2B5EF4-FFF2-40B4-BE49-F238E27FC236}">
                  <a16:creationId xmlns:a16="http://schemas.microsoft.com/office/drawing/2014/main" id="{A3723741-4666-4629-9085-EF64045C9464}"/>
                </a:ext>
              </a:extLst>
            </p:cNvPr>
            <p:cNvSpPr>
              <a:spLocks noChangeArrowheads="1"/>
            </p:cNvSpPr>
            <p:nvPr/>
          </p:nvSpPr>
          <p:spPr bwMode="auto">
            <a:xfrm>
              <a:off x="2784"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55" name="Oval 240">
              <a:extLst>
                <a:ext uri="{FF2B5EF4-FFF2-40B4-BE49-F238E27FC236}">
                  <a16:creationId xmlns:a16="http://schemas.microsoft.com/office/drawing/2014/main" id="{DC5ADAD8-5067-408D-BC8D-263622629A19}"/>
                </a:ext>
              </a:extLst>
            </p:cNvPr>
            <p:cNvSpPr>
              <a:spLocks noChangeArrowheads="1"/>
            </p:cNvSpPr>
            <p:nvPr/>
          </p:nvSpPr>
          <p:spPr bwMode="auto">
            <a:xfrm>
              <a:off x="2832" y="316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56" name="Oval 241">
              <a:extLst>
                <a:ext uri="{FF2B5EF4-FFF2-40B4-BE49-F238E27FC236}">
                  <a16:creationId xmlns:a16="http://schemas.microsoft.com/office/drawing/2014/main" id="{0940DEA3-2A32-416E-AE1E-2525ECAF883F}"/>
                </a:ext>
              </a:extLst>
            </p:cNvPr>
            <p:cNvSpPr>
              <a:spLocks noChangeArrowheads="1"/>
            </p:cNvSpPr>
            <p:nvPr/>
          </p:nvSpPr>
          <p:spPr bwMode="auto">
            <a:xfrm>
              <a:off x="2832" y="326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57" name="Oval 242">
              <a:extLst>
                <a:ext uri="{FF2B5EF4-FFF2-40B4-BE49-F238E27FC236}">
                  <a16:creationId xmlns:a16="http://schemas.microsoft.com/office/drawing/2014/main" id="{BFF7ADEB-F3D0-4B92-90A6-B4D0615012E6}"/>
                </a:ext>
              </a:extLst>
            </p:cNvPr>
            <p:cNvSpPr>
              <a:spLocks noChangeArrowheads="1"/>
            </p:cNvSpPr>
            <p:nvPr/>
          </p:nvSpPr>
          <p:spPr bwMode="auto">
            <a:xfrm>
              <a:off x="2688" y="302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58" name="Oval 243">
              <a:extLst>
                <a:ext uri="{FF2B5EF4-FFF2-40B4-BE49-F238E27FC236}">
                  <a16:creationId xmlns:a16="http://schemas.microsoft.com/office/drawing/2014/main" id="{E5C0309D-42A6-43DE-AE24-8E2F2B2A2436}"/>
                </a:ext>
              </a:extLst>
            </p:cNvPr>
            <p:cNvSpPr>
              <a:spLocks noChangeArrowheads="1"/>
            </p:cNvSpPr>
            <p:nvPr/>
          </p:nvSpPr>
          <p:spPr bwMode="auto">
            <a:xfrm>
              <a:off x="2592" y="302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59" name="Oval 244">
              <a:extLst>
                <a:ext uri="{FF2B5EF4-FFF2-40B4-BE49-F238E27FC236}">
                  <a16:creationId xmlns:a16="http://schemas.microsoft.com/office/drawing/2014/main" id="{D3E5594F-D168-429A-8825-891234129F9E}"/>
                </a:ext>
              </a:extLst>
            </p:cNvPr>
            <p:cNvSpPr>
              <a:spLocks noChangeArrowheads="1"/>
            </p:cNvSpPr>
            <p:nvPr/>
          </p:nvSpPr>
          <p:spPr bwMode="auto">
            <a:xfrm>
              <a:off x="2688" y="340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60" name="Oval 245">
              <a:extLst>
                <a:ext uri="{FF2B5EF4-FFF2-40B4-BE49-F238E27FC236}">
                  <a16:creationId xmlns:a16="http://schemas.microsoft.com/office/drawing/2014/main" id="{A6A42754-8565-492C-8D7F-E6AE63868F0A}"/>
                </a:ext>
              </a:extLst>
            </p:cNvPr>
            <p:cNvSpPr>
              <a:spLocks noChangeArrowheads="1"/>
            </p:cNvSpPr>
            <p:nvPr/>
          </p:nvSpPr>
          <p:spPr bwMode="auto">
            <a:xfrm>
              <a:off x="2784" y="336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61" name="Oval 246">
              <a:extLst>
                <a:ext uri="{FF2B5EF4-FFF2-40B4-BE49-F238E27FC236}">
                  <a16:creationId xmlns:a16="http://schemas.microsoft.com/office/drawing/2014/main" id="{C78732F1-973B-48D8-A52B-4949825EA756}"/>
                </a:ext>
              </a:extLst>
            </p:cNvPr>
            <p:cNvSpPr>
              <a:spLocks noChangeArrowheads="1"/>
            </p:cNvSpPr>
            <p:nvPr/>
          </p:nvSpPr>
          <p:spPr bwMode="auto">
            <a:xfrm>
              <a:off x="2544" y="340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62" name="Oval 247">
              <a:extLst>
                <a:ext uri="{FF2B5EF4-FFF2-40B4-BE49-F238E27FC236}">
                  <a16:creationId xmlns:a16="http://schemas.microsoft.com/office/drawing/2014/main" id="{9765007A-374C-480B-9FF3-033E7E9A6040}"/>
                </a:ext>
              </a:extLst>
            </p:cNvPr>
            <p:cNvSpPr>
              <a:spLocks noChangeArrowheads="1"/>
            </p:cNvSpPr>
            <p:nvPr/>
          </p:nvSpPr>
          <p:spPr bwMode="auto">
            <a:xfrm>
              <a:off x="2496" y="302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63" name="Oval 248">
              <a:extLst>
                <a:ext uri="{FF2B5EF4-FFF2-40B4-BE49-F238E27FC236}">
                  <a16:creationId xmlns:a16="http://schemas.microsoft.com/office/drawing/2014/main" id="{C36747DA-182D-4031-910B-DDE4403E28D5}"/>
                </a:ext>
              </a:extLst>
            </p:cNvPr>
            <p:cNvSpPr>
              <a:spLocks noChangeArrowheads="1"/>
            </p:cNvSpPr>
            <p:nvPr/>
          </p:nvSpPr>
          <p:spPr bwMode="auto">
            <a:xfrm>
              <a:off x="2448"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64" name="Oval 249">
              <a:extLst>
                <a:ext uri="{FF2B5EF4-FFF2-40B4-BE49-F238E27FC236}">
                  <a16:creationId xmlns:a16="http://schemas.microsoft.com/office/drawing/2014/main" id="{B03EE47C-AAF5-4B9E-B326-63706CA38326}"/>
                </a:ext>
              </a:extLst>
            </p:cNvPr>
            <p:cNvSpPr>
              <a:spLocks noChangeArrowheads="1"/>
            </p:cNvSpPr>
            <p:nvPr/>
          </p:nvSpPr>
          <p:spPr bwMode="auto">
            <a:xfrm>
              <a:off x="2400" y="326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65" name="Oval 250">
              <a:extLst>
                <a:ext uri="{FF2B5EF4-FFF2-40B4-BE49-F238E27FC236}">
                  <a16:creationId xmlns:a16="http://schemas.microsoft.com/office/drawing/2014/main" id="{F792C32D-0727-4646-BD4C-29AA0DFDFD89}"/>
                </a:ext>
              </a:extLst>
            </p:cNvPr>
            <p:cNvSpPr>
              <a:spLocks noChangeArrowheads="1"/>
            </p:cNvSpPr>
            <p:nvPr/>
          </p:nvSpPr>
          <p:spPr bwMode="auto">
            <a:xfrm>
              <a:off x="2448" y="336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66" name="Oval 251">
              <a:extLst>
                <a:ext uri="{FF2B5EF4-FFF2-40B4-BE49-F238E27FC236}">
                  <a16:creationId xmlns:a16="http://schemas.microsoft.com/office/drawing/2014/main" id="{9A21C608-1E92-45DB-BD0E-B4A13FD61CBF}"/>
                </a:ext>
              </a:extLst>
            </p:cNvPr>
            <p:cNvSpPr>
              <a:spLocks noChangeArrowheads="1"/>
            </p:cNvSpPr>
            <p:nvPr/>
          </p:nvSpPr>
          <p:spPr bwMode="auto">
            <a:xfrm>
              <a:off x="2400" y="316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67" name="Freeform 254">
              <a:extLst>
                <a:ext uri="{FF2B5EF4-FFF2-40B4-BE49-F238E27FC236}">
                  <a16:creationId xmlns:a16="http://schemas.microsoft.com/office/drawing/2014/main" id="{8FAB91A4-6BFB-4EA7-B590-4CFEBCEB4DAC}"/>
                </a:ext>
              </a:extLst>
            </p:cNvPr>
            <p:cNvSpPr>
              <a:spLocks/>
            </p:cNvSpPr>
            <p:nvPr/>
          </p:nvSpPr>
          <p:spPr bwMode="auto">
            <a:xfrm>
              <a:off x="2880" y="3024"/>
              <a:ext cx="108" cy="100"/>
            </a:xfrm>
            <a:custGeom>
              <a:avLst/>
              <a:gdLst>
                <a:gd name="T0" fmla="*/ 108 w 108"/>
                <a:gd name="T1" fmla="*/ 0 h 100"/>
                <a:gd name="T2" fmla="*/ 64 w 108"/>
                <a:gd name="T3" fmla="*/ 0 h 100"/>
                <a:gd name="T4" fmla="*/ 20 w 108"/>
                <a:gd name="T5" fmla="*/ 76 h 100"/>
                <a:gd name="T6" fmla="*/ 0 w 108"/>
                <a:gd name="T7" fmla="*/ 100 h 100"/>
                <a:gd name="T8" fmla="*/ 0 60000 65536"/>
                <a:gd name="T9" fmla="*/ 0 60000 65536"/>
                <a:gd name="T10" fmla="*/ 0 60000 65536"/>
                <a:gd name="T11" fmla="*/ 0 60000 65536"/>
                <a:gd name="T12" fmla="*/ 0 w 108"/>
                <a:gd name="T13" fmla="*/ 0 h 100"/>
                <a:gd name="T14" fmla="*/ 108 w 108"/>
                <a:gd name="T15" fmla="*/ 100 h 100"/>
              </a:gdLst>
              <a:ahLst/>
              <a:cxnLst>
                <a:cxn ang="T8">
                  <a:pos x="T0" y="T1"/>
                </a:cxn>
                <a:cxn ang="T9">
                  <a:pos x="T2" y="T3"/>
                </a:cxn>
                <a:cxn ang="T10">
                  <a:pos x="T4" y="T5"/>
                </a:cxn>
                <a:cxn ang="T11">
                  <a:pos x="T6" y="T7"/>
                </a:cxn>
              </a:cxnLst>
              <a:rect l="T12" t="T13" r="T14" b="T15"/>
              <a:pathLst>
                <a:path w="108" h="100">
                  <a:moveTo>
                    <a:pt x="108" y="0"/>
                  </a:moveTo>
                  <a:cubicBezTo>
                    <a:pt x="100" y="23"/>
                    <a:pt x="84" y="5"/>
                    <a:pt x="64" y="0"/>
                  </a:cubicBezTo>
                  <a:cubicBezTo>
                    <a:pt x="50" y="21"/>
                    <a:pt x="47" y="67"/>
                    <a:pt x="20" y="76"/>
                  </a:cubicBezTo>
                  <a:cubicBezTo>
                    <a:pt x="9" y="92"/>
                    <a:pt x="0" y="86"/>
                    <a:pt x="0" y="10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68" name="Freeform 255">
              <a:extLst>
                <a:ext uri="{FF2B5EF4-FFF2-40B4-BE49-F238E27FC236}">
                  <a16:creationId xmlns:a16="http://schemas.microsoft.com/office/drawing/2014/main" id="{7D259EB5-C48B-46DB-83E8-5C0E8CD6760B}"/>
                </a:ext>
              </a:extLst>
            </p:cNvPr>
            <p:cNvSpPr>
              <a:spLocks/>
            </p:cNvSpPr>
            <p:nvPr/>
          </p:nvSpPr>
          <p:spPr bwMode="auto">
            <a:xfrm>
              <a:off x="2928" y="3168"/>
              <a:ext cx="96" cy="90"/>
            </a:xfrm>
            <a:custGeom>
              <a:avLst/>
              <a:gdLst>
                <a:gd name="T0" fmla="*/ 96 w 96"/>
                <a:gd name="T1" fmla="*/ 28 h 90"/>
                <a:gd name="T2" fmla="*/ 68 w 96"/>
                <a:gd name="T3" fmla="*/ 0 h 90"/>
                <a:gd name="T4" fmla="*/ 52 w 96"/>
                <a:gd name="T5" fmla="*/ 52 h 90"/>
                <a:gd name="T6" fmla="*/ 48 w 96"/>
                <a:gd name="T7" fmla="*/ 68 h 90"/>
                <a:gd name="T8" fmla="*/ 8 w 96"/>
                <a:gd name="T9" fmla="*/ 44 h 90"/>
                <a:gd name="T10" fmla="*/ 0 w 96"/>
                <a:gd name="T11" fmla="*/ 52 h 90"/>
                <a:gd name="T12" fmla="*/ 0 60000 65536"/>
                <a:gd name="T13" fmla="*/ 0 60000 65536"/>
                <a:gd name="T14" fmla="*/ 0 60000 65536"/>
                <a:gd name="T15" fmla="*/ 0 60000 65536"/>
                <a:gd name="T16" fmla="*/ 0 60000 65536"/>
                <a:gd name="T17" fmla="*/ 0 60000 65536"/>
                <a:gd name="T18" fmla="*/ 0 w 96"/>
                <a:gd name="T19" fmla="*/ 0 h 90"/>
                <a:gd name="T20" fmla="*/ 96 w 96"/>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96" h="90">
                  <a:moveTo>
                    <a:pt x="96" y="28"/>
                  </a:moveTo>
                  <a:cubicBezTo>
                    <a:pt x="76" y="23"/>
                    <a:pt x="74" y="19"/>
                    <a:pt x="68" y="0"/>
                  </a:cubicBezTo>
                  <a:cubicBezTo>
                    <a:pt x="38" y="7"/>
                    <a:pt x="49" y="21"/>
                    <a:pt x="52" y="52"/>
                  </a:cubicBezTo>
                  <a:cubicBezTo>
                    <a:pt x="51" y="57"/>
                    <a:pt x="51" y="64"/>
                    <a:pt x="48" y="68"/>
                  </a:cubicBezTo>
                  <a:cubicBezTo>
                    <a:pt x="30" y="90"/>
                    <a:pt x="29" y="40"/>
                    <a:pt x="8" y="44"/>
                  </a:cubicBezTo>
                  <a:cubicBezTo>
                    <a:pt x="4" y="45"/>
                    <a:pt x="3" y="49"/>
                    <a:pt x="0" y="52"/>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69" name="Freeform 256">
              <a:extLst>
                <a:ext uri="{FF2B5EF4-FFF2-40B4-BE49-F238E27FC236}">
                  <a16:creationId xmlns:a16="http://schemas.microsoft.com/office/drawing/2014/main" id="{8A88FA86-2BAA-4AE8-A3EE-66544E26F566}"/>
                </a:ext>
              </a:extLst>
            </p:cNvPr>
            <p:cNvSpPr>
              <a:spLocks/>
            </p:cNvSpPr>
            <p:nvPr/>
          </p:nvSpPr>
          <p:spPr bwMode="auto">
            <a:xfrm>
              <a:off x="2928" y="3312"/>
              <a:ext cx="104" cy="56"/>
            </a:xfrm>
            <a:custGeom>
              <a:avLst/>
              <a:gdLst>
                <a:gd name="T0" fmla="*/ 104 w 104"/>
                <a:gd name="T1" fmla="*/ 52 h 56"/>
                <a:gd name="T2" fmla="*/ 84 w 104"/>
                <a:gd name="T3" fmla="*/ 8 h 56"/>
                <a:gd name="T4" fmla="*/ 64 w 104"/>
                <a:gd name="T5" fmla="*/ 56 h 56"/>
                <a:gd name="T6" fmla="*/ 28 w 104"/>
                <a:gd name="T7" fmla="*/ 36 h 56"/>
                <a:gd name="T8" fmla="*/ 16 w 104"/>
                <a:gd name="T9" fmla="*/ 28 h 56"/>
                <a:gd name="T10" fmla="*/ 0 w 104"/>
                <a:gd name="T11" fmla="*/ 0 h 56"/>
                <a:gd name="T12" fmla="*/ 0 60000 65536"/>
                <a:gd name="T13" fmla="*/ 0 60000 65536"/>
                <a:gd name="T14" fmla="*/ 0 60000 65536"/>
                <a:gd name="T15" fmla="*/ 0 60000 65536"/>
                <a:gd name="T16" fmla="*/ 0 60000 65536"/>
                <a:gd name="T17" fmla="*/ 0 60000 65536"/>
                <a:gd name="T18" fmla="*/ 0 w 104"/>
                <a:gd name="T19" fmla="*/ 0 h 56"/>
                <a:gd name="T20" fmla="*/ 104 w 104"/>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104" h="56">
                  <a:moveTo>
                    <a:pt x="104" y="52"/>
                  </a:moveTo>
                  <a:cubicBezTo>
                    <a:pt x="99" y="33"/>
                    <a:pt x="104" y="15"/>
                    <a:pt x="84" y="8"/>
                  </a:cubicBezTo>
                  <a:cubicBezTo>
                    <a:pt x="78" y="27"/>
                    <a:pt x="74" y="40"/>
                    <a:pt x="64" y="56"/>
                  </a:cubicBezTo>
                  <a:cubicBezTo>
                    <a:pt x="43" y="49"/>
                    <a:pt x="56" y="54"/>
                    <a:pt x="28" y="36"/>
                  </a:cubicBezTo>
                  <a:cubicBezTo>
                    <a:pt x="24" y="33"/>
                    <a:pt x="16" y="28"/>
                    <a:pt x="16" y="28"/>
                  </a:cubicBezTo>
                  <a:cubicBezTo>
                    <a:pt x="7" y="1"/>
                    <a:pt x="16" y="8"/>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70" name="Freeform 257">
              <a:extLst>
                <a:ext uri="{FF2B5EF4-FFF2-40B4-BE49-F238E27FC236}">
                  <a16:creationId xmlns:a16="http://schemas.microsoft.com/office/drawing/2014/main" id="{4B86E3D3-6EBE-4705-A0FE-E711CCC1EF00}"/>
                </a:ext>
              </a:extLst>
            </p:cNvPr>
            <p:cNvSpPr>
              <a:spLocks/>
            </p:cNvSpPr>
            <p:nvPr/>
          </p:nvSpPr>
          <p:spPr bwMode="auto">
            <a:xfrm>
              <a:off x="2880" y="3408"/>
              <a:ext cx="92" cy="108"/>
            </a:xfrm>
            <a:custGeom>
              <a:avLst/>
              <a:gdLst>
                <a:gd name="T0" fmla="*/ 92 w 92"/>
                <a:gd name="T1" fmla="*/ 108 h 108"/>
                <a:gd name="T2" fmla="*/ 80 w 92"/>
                <a:gd name="T3" fmla="*/ 104 h 108"/>
                <a:gd name="T4" fmla="*/ 76 w 92"/>
                <a:gd name="T5" fmla="*/ 92 h 108"/>
                <a:gd name="T6" fmla="*/ 52 w 92"/>
                <a:gd name="T7" fmla="*/ 84 h 108"/>
                <a:gd name="T8" fmla="*/ 36 w 92"/>
                <a:gd name="T9" fmla="*/ 48 h 108"/>
                <a:gd name="T10" fmla="*/ 12 w 92"/>
                <a:gd name="T11" fmla="*/ 36 h 108"/>
                <a:gd name="T12" fmla="*/ 0 w 92"/>
                <a:gd name="T13" fmla="*/ 0 h 108"/>
                <a:gd name="T14" fmla="*/ 0 60000 65536"/>
                <a:gd name="T15" fmla="*/ 0 60000 65536"/>
                <a:gd name="T16" fmla="*/ 0 60000 65536"/>
                <a:gd name="T17" fmla="*/ 0 60000 65536"/>
                <a:gd name="T18" fmla="*/ 0 60000 65536"/>
                <a:gd name="T19" fmla="*/ 0 60000 65536"/>
                <a:gd name="T20" fmla="*/ 0 60000 65536"/>
                <a:gd name="T21" fmla="*/ 0 w 92"/>
                <a:gd name="T22" fmla="*/ 0 h 108"/>
                <a:gd name="T23" fmla="*/ 92 w 92"/>
                <a:gd name="T24" fmla="*/ 108 h 1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108">
                  <a:moveTo>
                    <a:pt x="92" y="108"/>
                  </a:moveTo>
                  <a:cubicBezTo>
                    <a:pt x="88" y="107"/>
                    <a:pt x="83" y="107"/>
                    <a:pt x="80" y="104"/>
                  </a:cubicBezTo>
                  <a:cubicBezTo>
                    <a:pt x="77" y="101"/>
                    <a:pt x="79" y="94"/>
                    <a:pt x="76" y="92"/>
                  </a:cubicBezTo>
                  <a:cubicBezTo>
                    <a:pt x="69" y="87"/>
                    <a:pt x="52" y="84"/>
                    <a:pt x="52" y="84"/>
                  </a:cubicBezTo>
                  <a:cubicBezTo>
                    <a:pt x="49" y="75"/>
                    <a:pt x="42" y="54"/>
                    <a:pt x="36" y="48"/>
                  </a:cubicBezTo>
                  <a:cubicBezTo>
                    <a:pt x="30" y="42"/>
                    <a:pt x="19" y="41"/>
                    <a:pt x="12" y="36"/>
                  </a:cubicBezTo>
                  <a:cubicBezTo>
                    <a:pt x="5" y="25"/>
                    <a:pt x="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71" name="Freeform 258">
              <a:extLst>
                <a:ext uri="{FF2B5EF4-FFF2-40B4-BE49-F238E27FC236}">
                  <a16:creationId xmlns:a16="http://schemas.microsoft.com/office/drawing/2014/main" id="{7CD422A1-730F-416A-9EE2-9791D973A85C}"/>
                </a:ext>
              </a:extLst>
            </p:cNvPr>
            <p:cNvSpPr>
              <a:spLocks/>
            </p:cNvSpPr>
            <p:nvPr/>
          </p:nvSpPr>
          <p:spPr bwMode="auto">
            <a:xfrm>
              <a:off x="2736" y="3504"/>
              <a:ext cx="60" cy="109"/>
            </a:xfrm>
            <a:custGeom>
              <a:avLst/>
              <a:gdLst>
                <a:gd name="T0" fmla="*/ 60 w 60"/>
                <a:gd name="T1" fmla="*/ 109 h 109"/>
                <a:gd name="T2" fmla="*/ 44 w 60"/>
                <a:gd name="T3" fmla="*/ 41 h 109"/>
                <a:gd name="T4" fmla="*/ 12 w 60"/>
                <a:gd name="T5" fmla="*/ 13 h 109"/>
                <a:gd name="T6" fmla="*/ 0 w 60"/>
                <a:gd name="T7" fmla="*/ 1 h 109"/>
                <a:gd name="T8" fmla="*/ 0 60000 65536"/>
                <a:gd name="T9" fmla="*/ 0 60000 65536"/>
                <a:gd name="T10" fmla="*/ 0 60000 65536"/>
                <a:gd name="T11" fmla="*/ 0 60000 65536"/>
                <a:gd name="T12" fmla="*/ 0 w 60"/>
                <a:gd name="T13" fmla="*/ 0 h 109"/>
                <a:gd name="T14" fmla="*/ 60 w 60"/>
                <a:gd name="T15" fmla="*/ 109 h 109"/>
              </a:gdLst>
              <a:ahLst/>
              <a:cxnLst>
                <a:cxn ang="T8">
                  <a:pos x="T0" y="T1"/>
                </a:cxn>
                <a:cxn ang="T9">
                  <a:pos x="T2" y="T3"/>
                </a:cxn>
                <a:cxn ang="T10">
                  <a:pos x="T4" y="T5"/>
                </a:cxn>
                <a:cxn ang="T11">
                  <a:pos x="T6" y="T7"/>
                </a:cxn>
              </a:cxnLst>
              <a:rect l="T12" t="T13" r="T14" b="T15"/>
              <a:pathLst>
                <a:path w="60" h="109">
                  <a:moveTo>
                    <a:pt x="60" y="109"/>
                  </a:moveTo>
                  <a:cubicBezTo>
                    <a:pt x="57" y="76"/>
                    <a:pt x="60" y="65"/>
                    <a:pt x="44" y="41"/>
                  </a:cubicBezTo>
                  <a:cubicBezTo>
                    <a:pt x="39" y="15"/>
                    <a:pt x="36" y="19"/>
                    <a:pt x="12" y="13"/>
                  </a:cubicBezTo>
                  <a:cubicBezTo>
                    <a:pt x="3" y="0"/>
                    <a:pt x="9" y="1"/>
                    <a:pt x="0"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72" name="Freeform 259">
              <a:extLst>
                <a:ext uri="{FF2B5EF4-FFF2-40B4-BE49-F238E27FC236}">
                  <a16:creationId xmlns:a16="http://schemas.microsoft.com/office/drawing/2014/main" id="{CF9AEDE0-A673-4E3A-B01F-B5A157050156}"/>
                </a:ext>
              </a:extLst>
            </p:cNvPr>
            <p:cNvSpPr>
              <a:spLocks/>
            </p:cNvSpPr>
            <p:nvPr/>
          </p:nvSpPr>
          <p:spPr bwMode="auto">
            <a:xfrm>
              <a:off x="2544" y="3504"/>
              <a:ext cx="52" cy="120"/>
            </a:xfrm>
            <a:custGeom>
              <a:avLst/>
              <a:gdLst>
                <a:gd name="T0" fmla="*/ 0 w 52"/>
                <a:gd name="T1" fmla="*/ 120 h 120"/>
                <a:gd name="T2" fmla="*/ 40 w 52"/>
                <a:gd name="T3" fmla="*/ 108 h 120"/>
                <a:gd name="T4" fmla="*/ 52 w 52"/>
                <a:gd name="T5" fmla="*/ 80 h 120"/>
                <a:gd name="T6" fmla="*/ 24 w 52"/>
                <a:gd name="T7" fmla="*/ 60 h 120"/>
                <a:gd name="T8" fmla="*/ 24 w 52"/>
                <a:gd name="T9" fmla="*/ 0 h 120"/>
                <a:gd name="T10" fmla="*/ 0 60000 65536"/>
                <a:gd name="T11" fmla="*/ 0 60000 65536"/>
                <a:gd name="T12" fmla="*/ 0 60000 65536"/>
                <a:gd name="T13" fmla="*/ 0 60000 65536"/>
                <a:gd name="T14" fmla="*/ 0 60000 65536"/>
                <a:gd name="T15" fmla="*/ 0 w 52"/>
                <a:gd name="T16" fmla="*/ 0 h 120"/>
                <a:gd name="T17" fmla="*/ 52 w 52"/>
                <a:gd name="T18" fmla="*/ 120 h 120"/>
              </a:gdLst>
              <a:ahLst/>
              <a:cxnLst>
                <a:cxn ang="T10">
                  <a:pos x="T0" y="T1"/>
                </a:cxn>
                <a:cxn ang="T11">
                  <a:pos x="T2" y="T3"/>
                </a:cxn>
                <a:cxn ang="T12">
                  <a:pos x="T4" y="T5"/>
                </a:cxn>
                <a:cxn ang="T13">
                  <a:pos x="T6" y="T7"/>
                </a:cxn>
                <a:cxn ang="T14">
                  <a:pos x="T8" y="T9"/>
                </a:cxn>
              </a:cxnLst>
              <a:rect l="T15" t="T16" r="T17" b="T18"/>
              <a:pathLst>
                <a:path w="52" h="120">
                  <a:moveTo>
                    <a:pt x="0" y="120"/>
                  </a:moveTo>
                  <a:cubicBezTo>
                    <a:pt x="12" y="114"/>
                    <a:pt x="29" y="116"/>
                    <a:pt x="40" y="108"/>
                  </a:cubicBezTo>
                  <a:cubicBezTo>
                    <a:pt x="48" y="102"/>
                    <a:pt x="46" y="88"/>
                    <a:pt x="52" y="80"/>
                  </a:cubicBezTo>
                  <a:cubicBezTo>
                    <a:pt x="34" y="74"/>
                    <a:pt x="42" y="66"/>
                    <a:pt x="24" y="60"/>
                  </a:cubicBezTo>
                  <a:cubicBezTo>
                    <a:pt x="20" y="38"/>
                    <a:pt x="24" y="24"/>
                    <a:pt x="24"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73" name="Freeform 260">
              <a:extLst>
                <a:ext uri="{FF2B5EF4-FFF2-40B4-BE49-F238E27FC236}">
                  <a16:creationId xmlns:a16="http://schemas.microsoft.com/office/drawing/2014/main" id="{1DFBFDFB-E9F9-4152-B03F-10FA2165C412}"/>
                </a:ext>
              </a:extLst>
            </p:cNvPr>
            <p:cNvSpPr>
              <a:spLocks/>
            </p:cNvSpPr>
            <p:nvPr/>
          </p:nvSpPr>
          <p:spPr bwMode="auto">
            <a:xfrm>
              <a:off x="2400" y="3456"/>
              <a:ext cx="72" cy="93"/>
            </a:xfrm>
            <a:custGeom>
              <a:avLst/>
              <a:gdLst>
                <a:gd name="T0" fmla="*/ 0 w 72"/>
                <a:gd name="T1" fmla="*/ 93 h 93"/>
                <a:gd name="T2" fmla="*/ 36 w 72"/>
                <a:gd name="T3" fmla="*/ 69 h 93"/>
                <a:gd name="T4" fmla="*/ 60 w 72"/>
                <a:gd name="T5" fmla="*/ 13 h 93"/>
                <a:gd name="T6" fmla="*/ 72 w 72"/>
                <a:gd name="T7" fmla="*/ 1 h 93"/>
                <a:gd name="T8" fmla="*/ 0 60000 65536"/>
                <a:gd name="T9" fmla="*/ 0 60000 65536"/>
                <a:gd name="T10" fmla="*/ 0 60000 65536"/>
                <a:gd name="T11" fmla="*/ 0 60000 65536"/>
                <a:gd name="T12" fmla="*/ 0 w 72"/>
                <a:gd name="T13" fmla="*/ 0 h 93"/>
                <a:gd name="T14" fmla="*/ 72 w 72"/>
                <a:gd name="T15" fmla="*/ 93 h 93"/>
              </a:gdLst>
              <a:ahLst/>
              <a:cxnLst>
                <a:cxn ang="T8">
                  <a:pos x="T0" y="T1"/>
                </a:cxn>
                <a:cxn ang="T9">
                  <a:pos x="T2" y="T3"/>
                </a:cxn>
                <a:cxn ang="T10">
                  <a:pos x="T4" y="T5"/>
                </a:cxn>
                <a:cxn ang="T11">
                  <a:pos x="T6" y="T7"/>
                </a:cxn>
              </a:cxnLst>
              <a:rect l="T12" t="T13" r="T14" b="T15"/>
              <a:pathLst>
                <a:path w="72" h="93">
                  <a:moveTo>
                    <a:pt x="0" y="93"/>
                  </a:moveTo>
                  <a:cubicBezTo>
                    <a:pt x="33" y="86"/>
                    <a:pt x="12" y="85"/>
                    <a:pt x="36" y="69"/>
                  </a:cubicBezTo>
                  <a:cubicBezTo>
                    <a:pt x="50" y="48"/>
                    <a:pt x="34" y="22"/>
                    <a:pt x="60" y="13"/>
                  </a:cubicBezTo>
                  <a:cubicBezTo>
                    <a:pt x="69" y="0"/>
                    <a:pt x="63" y="1"/>
                    <a:pt x="72"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74" name="Freeform 261">
              <a:extLst>
                <a:ext uri="{FF2B5EF4-FFF2-40B4-BE49-F238E27FC236}">
                  <a16:creationId xmlns:a16="http://schemas.microsoft.com/office/drawing/2014/main" id="{2D815545-0254-4C15-8EC5-4676406BCFE6}"/>
                </a:ext>
              </a:extLst>
            </p:cNvPr>
            <p:cNvSpPr>
              <a:spLocks/>
            </p:cNvSpPr>
            <p:nvPr/>
          </p:nvSpPr>
          <p:spPr bwMode="auto">
            <a:xfrm>
              <a:off x="2448" y="2928"/>
              <a:ext cx="64" cy="128"/>
            </a:xfrm>
            <a:custGeom>
              <a:avLst/>
              <a:gdLst>
                <a:gd name="T0" fmla="*/ 0 w 64"/>
                <a:gd name="T1" fmla="*/ 0 h 128"/>
                <a:gd name="T2" fmla="*/ 4 w 64"/>
                <a:gd name="T3" fmla="*/ 16 h 128"/>
                <a:gd name="T4" fmla="*/ 16 w 64"/>
                <a:gd name="T5" fmla="*/ 20 h 128"/>
                <a:gd name="T6" fmla="*/ 4 w 64"/>
                <a:gd name="T7" fmla="*/ 76 h 128"/>
                <a:gd name="T8" fmla="*/ 28 w 64"/>
                <a:gd name="T9" fmla="*/ 88 h 128"/>
                <a:gd name="T10" fmla="*/ 64 w 64"/>
                <a:gd name="T11" fmla="*/ 128 h 128"/>
                <a:gd name="T12" fmla="*/ 0 60000 65536"/>
                <a:gd name="T13" fmla="*/ 0 60000 65536"/>
                <a:gd name="T14" fmla="*/ 0 60000 65536"/>
                <a:gd name="T15" fmla="*/ 0 60000 65536"/>
                <a:gd name="T16" fmla="*/ 0 60000 65536"/>
                <a:gd name="T17" fmla="*/ 0 60000 65536"/>
                <a:gd name="T18" fmla="*/ 0 w 64"/>
                <a:gd name="T19" fmla="*/ 0 h 128"/>
                <a:gd name="T20" fmla="*/ 64 w 64"/>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64" h="128">
                  <a:moveTo>
                    <a:pt x="0" y="0"/>
                  </a:moveTo>
                  <a:cubicBezTo>
                    <a:pt x="1" y="5"/>
                    <a:pt x="1" y="12"/>
                    <a:pt x="4" y="16"/>
                  </a:cubicBezTo>
                  <a:cubicBezTo>
                    <a:pt x="7" y="19"/>
                    <a:pt x="15" y="16"/>
                    <a:pt x="16" y="20"/>
                  </a:cubicBezTo>
                  <a:cubicBezTo>
                    <a:pt x="18" y="27"/>
                    <a:pt x="5" y="70"/>
                    <a:pt x="4" y="76"/>
                  </a:cubicBezTo>
                  <a:cubicBezTo>
                    <a:pt x="11" y="81"/>
                    <a:pt x="24" y="80"/>
                    <a:pt x="28" y="88"/>
                  </a:cubicBezTo>
                  <a:cubicBezTo>
                    <a:pt x="40" y="113"/>
                    <a:pt x="25" y="128"/>
                    <a:pt x="64" y="12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75" name="Freeform 264">
              <a:extLst>
                <a:ext uri="{FF2B5EF4-FFF2-40B4-BE49-F238E27FC236}">
                  <a16:creationId xmlns:a16="http://schemas.microsoft.com/office/drawing/2014/main" id="{30441F71-0308-41EE-9D46-71EB82B34F36}"/>
                </a:ext>
              </a:extLst>
            </p:cNvPr>
            <p:cNvSpPr>
              <a:spLocks/>
            </p:cNvSpPr>
            <p:nvPr/>
          </p:nvSpPr>
          <p:spPr bwMode="auto">
            <a:xfrm>
              <a:off x="2304" y="3120"/>
              <a:ext cx="106" cy="81"/>
            </a:xfrm>
            <a:custGeom>
              <a:avLst/>
              <a:gdLst>
                <a:gd name="T0" fmla="*/ 14 w 106"/>
                <a:gd name="T1" fmla="*/ 30 h 81"/>
                <a:gd name="T2" fmla="*/ 46 w 106"/>
                <a:gd name="T3" fmla="*/ 46 h 81"/>
                <a:gd name="T4" fmla="*/ 50 w 106"/>
                <a:gd name="T5" fmla="*/ 74 h 81"/>
                <a:gd name="T6" fmla="*/ 106 w 106"/>
                <a:gd name="T7" fmla="*/ 78 h 81"/>
                <a:gd name="T8" fmla="*/ 0 60000 65536"/>
                <a:gd name="T9" fmla="*/ 0 60000 65536"/>
                <a:gd name="T10" fmla="*/ 0 60000 65536"/>
                <a:gd name="T11" fmla="*/ 0 60000 65536"/>
                <a:gd name="T12" fmla="*/ 0 w 106"/>
                <a:gd name="T13" fmla="*/ 0 h 81"/>
                <a:gd name="T14" fmla="*/ 106 w 106"/>
                <a:gd name="T15" fmla="*/ 81 h 81"/>
              </a:gdLst>
              <a:ahLst/>
              <a:cxnLst>
                <a:cxn ang="T8">
                  <a:pos x="T0" y="T1"/>
                </a:cxn>
                <a:cxn ang="T9">
                  <a:pos x="T2" y="T3"/>
                </a:cxn>
                <a:cxn ang="T10">
                  <a:pos x="T4" y="T5"/>
                </a:cxn>
                <a:cxn ang="T11">
                  <a:pos x="T6" y="T7"/>
                </a:cxn>
              </a:cxnLst>
              <a:rect l="T12" t="T13" r="T14" b="T15"/>
              <a:pathLst>
                <a:path w="106" h="81">
                  <a:moveTo>
                    <a:pt x="14" y="30"/>
                  </a:moveTo>
                  <a:cubicBezTo>
                    <a:pt x="27" y="69"/>
                    <a:pt x="0" y="0"/>
                    <a:pt x="46" y="46"/>
                  </a:cubicBezTo>
                  <a:cubicBezTo>
                    <a:pt x="53" y="53"/>
                    <a:pt x="46" y="66"/>
                    <a:pt x="50" y="74"/>
                  </a:cubicBezTo>
                  <a:cubicBezTo>
                    <a:pt x="54" y="81"/>
                    <a:pt x="102" y="78"/>
                    <a:pt x="106" y="7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76" name="Freeform 348">
              <a:extLst>
                <a:ext uri="{FF2B5EF4-FFF2-40B4-BE49-F238E27FC236}">
                  <a16:creationId xmlns:a16="http://schemas.microsoft.com/office/drawing/2014/main" id="{4A285DF1-36A0-452B-B653-EF3A1D744B46}"/>
                </a:ext>
              </a:extLst>
            </p:cNvPr>
            <p:cNvSpPr>
              <a:spLocks/>
            </p:cNvSpPr>
            <p:nvPr/>
          </p:nvSpPr>
          <p:spPr bwMode="auto">
            <a:xfrm>
              <a:off x="2750" y="2924"/>
              <a:ext cx="50" cy="112"/>
            </a:xfrm>
            <a:custGeom>
              <a:avLst/>
              <a:gdLst>
                <a:gd name="T0" fmla="*/ 6 w 50"/>
                <a:gd name="T1" fmla="*/ 112 h 112"/>
                <a:gd name="T2" fmla="*/ 10 w 50"/>
                <a:gd name="T3" fmla="*/ 64 h 112"/>
                <a:gd name="T4" fmla="*/ 34 w 50"/>
                <a:gd name="T5" fmla="*/ 60 h 112"/>
                <a:gd name="T6" fmla="*/ 22 w 50"/>
                <a:gd name="T7" fmla="*/ 28 h 112"/>
                <a:gd name="T8" fmla="*/ 50 w 50"/>
                <a:gd name="T9" fmla="*/ 0 h 112"/>
                <a:gd name="T10" fmla="*/ 0 60000 65536"/>
                <a:gd name="T11" fmla="*/ 0 60000 65536"/>
                <a:gd name="T12" fmla="*/ 0 60000 65536"/>
                <a:gd name="T13" fmla="*/ 0 60000 65536"/>
                <a:gd name="T14" fmla="*/ 0 60000 65536"/>
                <a:gd name="T15" fmla="*/ 0 w 50"/>
                <a:gd name="T16" fmla="*/ 0 h 112"/>
                <a:gd name="T17" fmla="*/ 50 w 50"/>
                <a:gd name="T18" fmla="*/ 112 h 112"/>
              </a:gdLst>
              <a:ahLst/>
              <a:cxnLst>
                <a:cxn ang="T10">
                  <a:pos x="T0" y="T1"/>
                </a:cxn>
                <a:cxn ang="T11">
                  <a:pos x="T2" y="T3"/>
                </a:cxn>
                <a:cxn ang="T12">
                  <a:pos x="T4" y="T5"/>
                </a:cxn>
                <a:cxn ang="T13">
                  <a:pos x="T6" y="T7"/>
                </a:cxn>
                <a:cxn ang="T14">
                  <a:pos x="T8" y="T9"/>
                </a:cxn>
              </a:cxnLst>
              <a:rect l="T15" t="T16" r="T17" b="T18"/>
              <a:pathLst>
                <a:path w="50" h="112">
                  <a:moveTo>
                    <a:pt x="6" y="112"/>
                  </a:moveTo>
                  <a:cubicBezTo>
                    <a:pt x="10" y="99"/>
                    <a:pt x="0" y="74"/>
                    <a:pt x="10" y="64"/>
                  </a:cubicBezTo>
                  <a:cubicBezTo>
                    <a:pt x="16" y="58"/>
                    <a:pt x="26" y="61"/>
                    <a:pt x="34" y="60"/>
                  </a:cubicBezTo>
                  <a:cubicBezTo>
                    <a:pt x="46" y="41"/>
                    <a:pt x="33" y="45"/>
                    <a:pt x="22" y="28"/>
                  </a:cubicBezTo>
                  <a:cubicBezTo>
                    <a:pt x="36" y="19"/>
                    <a:pt x="50" y="19"/>
                    <a:pt x="5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77" name="Freeform 349">
              <a:extLst>
                <a:ext uri="{FF2B5EF4-FFF2-40B4-BE49-F238E27FC236}">
                  <a16:creationId xmlns:a16="http://schemas.microsoft.com/office/drawing/2014/main" id="{2E65B6BF-097F-40C7-A28D-C8C2AB0D3435}"/>
                </a:ext>
              </a:extLst>
            </p:cNvPr>
            <p:cNvSpPr>
              <a:spLocks/>
            </p:cNvSpPr>
            <p:nvPr/>
          </p:nvSpPr>
          <p:spPr bwMode="auto">
            <a:xfrm>
              <a:off x="2613" y="2916"/>
              <a:ext cx="73" cy="145"/>
            </a:xfrm>
            <a:custGeom>
              <a:avLst/>
              <a:gdLst>
                <a:gd name="T0" fmla="*/ 31 w 73"/>
                <a:gd name="T1" fmla="*/ 112 h 145"/>
                <a:gd name="T2" fmla="*/ 3 w 73"/>
                <a:gd name="T3" fmla="*/ 92 h 145"/>
                <a:gd name="T4" fmla="*/ 11 w 73"/>
                <a:gd name="T5" fmla="*/ 80 h 145"/>
                <a:gd name="T6" fmla="*/ 43 w 73"/>
                <a:gd name="T7" fmla="*/ 72 h 145"/>
                <a:gd name="T8" fmla="*/ 31 w 73"/>
                <a:gd name="T9" fmla="*/ 24 h 145"/>
                <a:gd name="T10" fmla="*/ 19 w 73"/>
                <a:gd name="T11" fmla="*/ 0 h 145"/>
                <a:gd name="T12" fmla="*/ 0 60000 65536"/>
                <a:gd name="T13" fmla="*/ 0 60000 65536"/>
                <a:gd name="T14" fmla="*/ 0 60000 65536"/>
                <a:gd name="T15" fmla="*/ 0 60000 65536"/>
                <a:gd name="T16" fmla="*/ 0 60000 65536"/>
                <a:gd name="T17" fmla="*/ 0 60000 65536"/>
                <a:gd name="T18" fmla="*/ 0 w 73"/>
                <a:gd name="T19" fmla="*/ 0 h 145"/>
                <a:gd name="T20" fmla="*/ 73 w 73"/>
                <a:gd name="T21" fmla="*/ 145 h 145"/>
              </a:gdLst>
              <a:ahLst/>
              <a:cxnLst>
                <a:cxn ang="T12">
                  <a:pos x="T0" y="T1"/>
                </a:cxn>
                <a:cxn ang="T13">
                  <a:pos x="T2" y="T3"/>
                </a:cxn>
                <a:cxn ang="T14">
                  <a:pos x="T4" y="T5"/>
                </a:cxn>
                <a:cxn ang="T15">
                  <a:pos x="T6" y="T7"/>
                </a:cxn>
                <a:cxn ang="T16">
                  <a:pos x="T8" y="T9"/>
                </a:cxn>
                <a:cxn ang="T17">
                  <a:pos x="T10" y="T11"/>
                </a:cxn>
              </a:cxnLst>
              <a:rect l="T18" t="T19" r="T20" b="T21"/>
              <a:pathLst>
                <a:path w="73" h="145">
                  <a:moveTo>
                    <a:pt x="31" y="112"/>
                  </a:moveTo>
                  <a:cubicBezTo>
                    <a:pt x="17" y="70"/>
                    <a:pt x="46" y="145"/>
                    <a:pt x="3" y="92"/>
                  </a:cubicBezTo>
                  <a:cubicBezTo>
                    <a:pt x="0" y="88"/>
                    <a:pt x="7" y="82"/>
                    <a:pt x="11" y="80"/>
                  </a:cubicBezTo>
                  <a:cubicBezTo>
                    <a:pt x="21" y="75"/>
                    <a:pt x="32" y="75"/>
                    <a:pt x="43" y="72"/>
                  </a:cubicBezTo>
                  <a:cubicBezTo>
                    <a:pt x="73" y="52"/>
                    <a:pt x="63" y="30"/>
                    <a:pt x="31" y="24"/>
                  </a:cubicBezTo>
                  <a:cubicBezTo>
                    <a:pt x="22" y="18"/>
                    <a:pt x="2" y="9"/>
                    <a:pt x="19"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78" name="Freeform 350">
              <a:extLst>
                <a:ext uri="{FF2B5EF4-FFF2-40B4-BE49-F238E27FC236}">
                  <a16:creationId xmlns:a16="http://schemas.microsoft.com/office/drawing/2014/main" id="{1C5BDD47-FEFE-48E1-899F-0555D11B55A1}"/>
                </a:ext>
              </a:extLst>
            </p:cNvPr>
            <p:cNvSpPr>
              <a:spLocks/>
            </p:cNvSpPr>
            <p:nvPr/>
          </p:nvSpPr>
          <p:spPr bwMode="auto">
            <a:xfrm>
              <a:off x="2336" y="3055"/>
              <a:ext cx="117" cy="58"/>
            </a:xfrm>
            <a:custGeom>
              <a:avLst/>
              <a:gdLst>
                <a:gd name="T0" fmla="*/ 116 w 117"/>
                <a:gd name="T1" fmla="*/ 53 h 58"/>
                <a:gd name="T2" fmla="*/ 96 w 117"/>
                <a:gd name="T3" fmla="*/ 37 h 58"/>
                <a:gd name="T4" fmla="*/ 32 w 117"/>
                <a:gd name="T5" fmla="*/ 25 h 58"/>
                <a:gd name="T6" fmla="*/ 0 w 117"/>
                <a:gd name="T7" fmla="*/ 9 h 58"/>
                <a:gd name="T8" fmla="*/ 0 60000 65536"/>
                <a:gd name="T9" fmla="*/ 0 60000 65536"/>
                <a:gd name="T10" fmla="*/ 0 60000 65536"/>
                <a:gd name="T11" fmla="*/ 0 60000 65536"/>
                <a:gd name="T12" fmla="*/ 0 w 117"/>
                <a:gd name="T13" fmla="*/ 0 h 58"/>
                <a:gd name="T14" fmla="*/ 117 w 117"/>
                <a:gd name="T15" fmla="*/ 58 h 58"/>
              </a:gdLst>
              <a:ahLst/>
              <a:cxnLst>
                <a:cxn ang="T8">
                  <a:pos x="T0" y="T1"/>
                </a:cxn>
                <a:cxn ang="T9">
                  <a:pos x="T2" y="T3"/>
                </a:cxn>
                <a:cxn ang="T10">
                  <a:pos x="T4" y="T5"/>
                </a:cxn>
                <a:cxn ang="T11">
                  <a:pos x="T6" y="T7"/>
                </a:cxn>
              </a:cxnLst>
              <a:rect l="T12" t="T13" r="T14" b="T15"/>
              <a:pathLst>
                <a:path w="117" h="58">
                  <a:moveTo>
                    <a:pt x="116" y="53"/>
                  </a:moveTo>
                  <a:cubicBezTo>
                    <a:pt x="76" y="43"/>
                    <a:pt x="117" y="58"/>
                    <a:pt x="96" y="37"/>
                  </a:cubicBezTo>
                  <a:cubicBezTo>
                    <a:pt x="81" y="22"/>
                    <a:pt x="53" y="28"/>
                    <a:pt x="32" y="25"/>
                  </a:cubicBezTo>
                  <a:cubicBezTo>
                    <a:pt x="26" y="0"/>
                    <a:pt x="33" y="9"/>
                    <a:pt x="0" y="9"/>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79" name="Freeform 351">
              <a:extLst>
                <a:ext uri="{FF2B5EF4-FFF2-40B4-BE49-F238E27FC236}">
                  <a16:creationId xmlns:a16="http://schemas.microsoft.com/office/drawing/2014/main" id="{9060569B-D25A-4443-94C5-12099BD9BCAD}"/>
                </a:ext>
              </a:extLst>
            </p:cNvPr>
            <p:cNvSpPr>
              <a:spLocks/>
            </p:cNvSpPr>
            <p:nvPr/>
          </p:nvSpPr>
          <p:spPr bwMode="auto">
            <a:xfrm>
              <a:off x="2296" y="3336"/>
              <a:ext cx="108" cy="68"/>
            </a:xfrm>
            <a:custGeom>
              <a:avLst/>
              <a:gdLst>
                <a:gd name="T0" fmla="*/ 108 w 108"/>
                <a:gd name="T1" fmla="*/ 0 h 68"/>
                <a:gd name="T2" fmla="*/ 48 w 108"/>
                <a:gd name="T3" fmla="*/ 28 h 68"/>
                <a:gd name="T4" fmla="*/ 28 w 108"/>
                <a:gd name="T5" fmla="*/ 68 h 68"/>
                <a:gd name="T6" fmla="*/ 0 w 108"/>
                <a:gd name="T7" fmla="*/ 64 h 68"/>
                <a:gd name="T8" fmla="*/ 0 60000 65536"/>
                <a:gd name="T9" fmla="*/ 0 60000 65536"/>
                <a:gd name="T10" fmla="*/ 0 60000 65536"/>
                <a:gd name="T11" fmla="*/ 0 60000 65536"/>
                <a:gd name="T12" fmla="*/ 0 w 108"/>
                <a:gd name="T13" fmla="*/ 0 h 68"/>
                <a:gd name="T14" fmla="*/ 108 w 108"/>
                <a:gd name="T15" fmla="*/ 68 h 68"/>
              </a:gdLst>
              <a:ahLst/>
              <a:cxnLst>
                <a:cxn ang="T8">
                  <a:pos x="T0" y="T1"/>
                </a:cxn>
                <a:cxn ang="T9">
                  <a:pos x="T2" y="T3"/>
                </a:cxn>
                <a:cxn ang="T10">
                  <a:pos x="T4" y="T5"/>
                </a:cxn>
                <a:cxn ang="T11">
                  <a:pos x="T6" y="T7"/>
                </a:cxn>
              </a:cxnLst>
              <a:rect l="T12" t="T13" r="T14" b="T15"/>
              <a:pathLst>
                <a:path w="108" h="68">
                  <a:moveTo>
                    <a:pt x="108" y="0"/>
                  </a:moveTo>
                  <a:cubicBezTo>
                    <a:pt x="101" y="35"/>
                    <a:pt x="87" y="24"/>
                    <a:pt x="48" y="28"/>
                  </a:cubicBezTo>
                  <a:cubicBezTo>
                    <a:pt x="42" y="46"/>
                    <a:pt x="44" y="57"/>
                    <a:pt x="28" y="68"/>
                  </a:cubicBezTo>
                  <a:cubicBezTo>
                    <a:pt x="3" y="64"/>
                    <a:pt x="12" y="64"/>
                    <a:pt x="0" y="64"/>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6150" name="Group 455">
            <a:extLst>
              <a:ext uri="{FF2B5EF4-FFF2-40B4-BE49-F238E27FC236}">
                <a16:creationId xmlns:a16="http://schemas.microsoft.com/office/drawing/2014/main" id="{C718438B-FCF5-432B-9F03-1CF05E8E08CC}"/>
              </a:ext>
            </a:extLst>
          </p:cNvPr>
          <p:cNvGrpSpPr>
            <a:grpSpLocks/>
          </p:cNvGrpSpPr>
          <p:nvPr/>
        </p:nvGrpSpPr>
        <p:grpSpPr bwMode="auto">
          <a:xfrm>
            <a:off x="2819400" y="4772026"/>
            <a:ext cx="1333500" cy="1552575"/>
            <a:chOff x="4038" y="2562"/>
            <a:chExt cx="840" cy="978"/>
          </a:xfrm>
        </p:grpSpPr>
        <p:sp>
          <p:nvSpPr>
            <p:cNvPr id="6380" name="Oval 353">
              <a:extLst>
                <a:ext uri="{FF2B5EF4-FFF2-40B4-BE49-F238E27FC236}">
                  <a16:creationId xmlns:a16="http://schemas.microsoft.com/office/drawing/2014/main" id="{5C9D3BCA-E3A4-4786-BAB6-3D37B785D8F9}"/>
                </a:ext>
              </a:extLst>
            </p:cNvPr>
            <p:cNvSpPr>
              <a:spLocks noChangeArrowheads="1"/>
            </p:cNvSpPr>
            <p:nvPr/>
          </p:nvSpPr>
          <p:spPr bwMode="auto">
            <a:xfrm>
              <a:off x="4608" y="268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81" name="Oval 354">
              <a:extLst>
                <a:ext uri="{FF2B5EF4-FFF2-40B4-BE49-F238E27FC236}">
                  <a16:creationId xmlns:a16="http://schemas.microsoft.com/office/drawing/2014/main" id="{15685739-B299-48FF-8B9F-C28AA1E5CCA7}"/>
                </a:ext>
              </a:extLst>
            </p:cNvPr>
            <p:cNvSpPr>
              <a:spLocks noChangeArrowheads="1"/>
            </p:cNvSpPr>
            <p:nvPr/>
          </p:nvSpPr>
          <p:spPr bwMode="auto">
            <a:xfrm>
              <a:off x="4656" y="27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82" name="Oval 355">
              <a:extLst>
                <a:ext uri="{FF2B5EF4-FFF2-40B4-BE49-F238E27FC236}">
                  <a16:creationId xmlns:a16="http://schemas.microsoft.com/office/drawing/2014/main" id="{B83FE383-F983-4A65-942B-8E06EF425905}"/>
                </a:ext>
              </a:extLst>
            </p:cNvPr>
            <p:cNvSpPr>
              <a:spLocks noChangeArrowheads="1"/>
            </p:cNvSpPr>
            <p:nvPr/>
          </p:nvSpPr>
          <p:spPr bwMode="auto">
            <a:xfrm>
              <a:off x="4608" y="28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83" name="Oval 356">
              <a:extLst>
                <a:ext uri="{FF2B5EF4-FFF2-40B4-BE49-F238E27FC236}">
                  <a16:creationId xmlns:a16="http://schemas.microsoft.com/office/drawing/2014/main" id="{8AA0D155-C206-427F-89F2-4114E2818A28}"/>
                </a:ext>
              </a:extLst>
            </p:cNvPr>
            <p:cNvSpPr>
              <a:spLocks noChangeArrowheads="1"/>
            </p:cNvSpPr>
            <p:nvPr/>
          </p:nvSpPr>
          <p:spPr bwMode="auto">
            <a:xfrm>
              <a:off x="4512" y="27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84" name="Freeform 385">
              <a:extLst>
                <a:ext uri="{FF2B5EF4-FFF2-40B4-BE49-F238E27FC236}">
                  <a16:creationId xmlns:a16="http://schemas.microsoft.com/office/drawing/2014/main" id="{30FF491C-4E62-4F60-84E3-515B8CD35D3A}"/>
                </a:ext>
              </a:extLst>
            </p:cNvPr>
            <p:cNvSpPr>
              <a:spLocks/>
            </p:cNvSpPr>
            <p:nvPr/>
          </p:nvSpPr>
          <p:spPr bwMode="auto">
            <a:xfrm>
              <a:off x="4653" y="2562"/>
              <a:ext cx="57" cy="126"/>
            </a:xfrm>
            <a:custGeom>
              <a:avLst/>
              <a:gdLst>
                <a:gd name="T0" fmla="*/ 15 w 57"/>
                <a:gd name="T1" fmla="*/ 126 h 126"/>
                <a:gd name="T2" fmla="*/ 3 w 57"/>
                <a:gd name="T3" fmla="*/ 78 h 126"/>
                <a:gd name="T4" fmla="*/ 21 w 57"/>
                <a:gd name="T5" fmla="*/ 42 h 126"/>
                <a:gd name="T6" fmla="*/ 57 w 57"/>
                <a:gd name="T7" fmla="*/ 0 h 126"/>
                <a:gd name="T8" fmla="*/ 0 60000 65536"/>
                <a:gd name="T9" fmla="*/ 0 60000 65536"/>
                <a:gd name="T10" fmla="*/ 0 60000 65536"/>
                <a:gd name="T11" fmla="*/ 0 60000 65536"/>
                <a:gd name="T12" fmla="*/ 0 w 57"/>
                <a:gd name="T13" fmla="*/ 0 h 126"/>
                <a:gd name="T14" fmla="*/ 57 w 57"/>
                <a:gd name="T15" fmla="*/ 126 h 126"/>
              </a:gdLst>
              <a:ahLst/>
              <a:cxnLst>
                <a:cxn ang="T8">
                  <a:pos x="T0" y="T1"/>
                </a:cxn>
                <a:cxn ang="T9">
                  <a:pos x="T2" y="T3"/>
                </a:cxn>
                <a:cxn ang="T10">
                  <a:pos x="T4" y="T5"/>
                </a:cxn>
                <a:cxn ang="T11">
                  <a:pos x="T6" y="T7"/>
                </a:cxn>
              </a:cxnLst>
              <a:rect l="T12" t="T13" r="T14" b="T15"/>
              <a:pathLst>
                <a:path w="57" h="126">
                  <a:moveTo>
                    <a:pt x="15" y="126"/>
                  </a:moveTo>
                  <a:cubicBezTo>
                    <a:pt x="12" y="110"/>
                    <a:pt x="0" y="94"/>
                    <a:pt x="3" y="78"/>
                  </a:cubicBezTo>
                  <a:cubicBezTo>
                    <a:pt x="5" y="65"/>
                    <a:pt x="17" y="55"/>
                    <a:pt x="21" y="42"/>
                  </a:cubicBezTo>
                  <a:cubicBezTo>
                    <a:pt x="8" y="4"/>
                    <a:pt x="22" y="0"/>
                    <a:pt x="57"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385" name="Freeform 386">
              <a:extLst>
                <a:ext uri="{FF2B5EF4-FFF2-40B4-BE49-F238E27FC236}">
                  <a16:creationId xmlns:a16="http://schemas.microsoft.com/office/drawing/2014/main" id="{AB32E7FE-9E9D-4F67-B792-8E592A276548}"/>
                </a:ext>
              </a:extLst>
            </p:cNvPr>
            <p:cNvSpPr>
              <a:spLocks/>
            </p:cNvSpPr>
            <p:nvPr/>
          </p:nvSpPr>
          <p:spPr bwMode="auto">
            <a:xfrm>
              <a:off x="4746" y="2742"/>
              <a:ext cx="132" cy="84"/>
            </a:xfrm>
            <a:custGeom>
              <a:avLst/>
              <a:gdLst>
                <a:gd name="T0" fmla="*/ 0 w 132"/>
                <a:gd name="T1" fmla="*/ 84 h 84"/>
                <a:gd name="T2" fmla="*/ 42 w 132"/>
                <a:gd name="T3" fmla="*/ 18 h 84"/>
                <a:gd name="T4" fmla="*/ 102 w 132"/>
                <a:gd name="T5" fmla="*/ 66 h 84"/>
                <a:gd name="T6" fmla="*/ 132 w 132"/>
                <a:gd name="T7" fmla="*/ 0 h 84"/>
                <a:gd name="T8" fmla="*/ 0 60000 65536"/>
                <a:gd name="T9" fmla="*/ 0 60000 65536"/>
                <a:gd name="T10" fmla="*/ 0 60000 65536"/>
                <a:gd name="T11" fmla="*/ 0 60000 65536"/>
                <a:gd name="T12" fmla="*/ 0 w 132"/>
                <a:gd name="T13" fmla="*/ 0 h 84"/>
                <a:gd name="T14" fmla="*/ 132 w 132"/>
                <a:gd name="T15" fmla="*/ 84 h 84"/>
              </a:gdLst>
              <a:ahLst/>
              <a:cxnLst>
                <a:cxn ang="T8">
                  <a:pos x="T0" y="T1"/>
                </a:cxn>
                <a:cxn ang="T9">
                  <a:pos x="T2" y="T3"/>
                </a:cxn>
                <a:cxn ang="T10">
                  <a:pos x="T4" y="T5"/>
                </a:cxn>
                <a:cxn ang="T11">
                  <a:pos x="T6" y="T7"/>
                </a:cxn>
              </a:cxnLst>
              <a:rect l="T12" t="T13" r="T14" b="T15"/>
              <a:pathLst>
                <a:path w="132" h="84">
                  <a:moveTo>
                    <a:pt x="0" y="84"/>
                  </a:moveTo>
                  <a:cubicBezTo>
                    <a:pt x="40" y="58"/>
                    <a:pt x="34" y="80"/>
                    <a:pt x="42" y="18"/>
                  </a:cubicBezTo>
                  <a:cubicBezTo>
                    <a:pt x="88" y="27"/>
                    <a:pt x="72" y="36"/>
                    <a:pt x="102" y="66"/>
                  </a:cubicBezTo>
                  <a:cubicBezTo>
                    <a:pt x="132" y="56"/>
                    <a:pt x="132" y="30"/>
                    <a:pt x="132"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386" name="Freeform 387">
              <a:extLst>
                <a:ext uri="{FF2B5EF4-FFF2-40B4-BE49-F238E27FC236}">
                  <a16:creationId xmlns:a16="http://schemas.microsoft.com/office/drawing/2014/main" id="{D849B62D-7624-4477-9B37-C0A465719B0C}"/>
                </a:ext>
              </a:extLst>
            </p:cNvPr>
            <p:cNvSpPr>
              <a:spLocks/>
            </p:cNvSpPr>
            <p:nvPr/>
          </p:nvSpPr>
          <p:spPr bwMode="auto">
            <a:xfrm>
              <a:off x="4644" y="2976"/>
              <a:ext cx="52" cy="180"/>
            </a:xfrm>
            <a:custGeom>
              <a:avLst/>
              <a:gdLst>
                <a:gd name="T0" fmla="*/ 18 w 52"/>
                <a:gd name="T1" fmla="*/ 0 h 180"/>
                <a:gd name="T2" fmla="*/ 30 w 52"/>
                <a:gd name="T3" fmla="*/ 42 h 180"/>
                <a:gd name="T4" fmla="*/ 18 w 52"/>
                <a:gd name="T5" fmla="*/ 96 h 180"/>
                <a:gd name="T6" fmla="*/ 6 w 52"/>
                <a:gd name="T7" fmla="*/ 114 h 180"/>
                <a:gd name="T8" fmla="*/ 48 w 52"/>
                <a:gd name="T9" fmla="*/ 156 h 180"/>
                <a:gd name="T10" fmla="*/ 48 w 52"/>
                <a:gd name="T11" fmla="*/ 180 h 180"/>
                <a:gd name="T12" fmla="*/ 0 60000 65536"/>
                <a:gd name="T13" fmla="*/ 0 60000 65536"/>
                <a:gd name="T14" fmla="*/ 0 60000 65536"/>
                <a:gd name="T15" fmla="*/ 0 60000 65536"/>
                <a:gd name="T16" fmla="*/ 0 60000 65536"/>
                <a:gd name="T17" fmla="*/ 0 60000 65536"/>
                <a:gd name="T18" fmla="*/ 0 w 52"/>
                <a:gd name="T19" fmla="*/ 0 h 180"/>
                <a:gd name="T20" fmla="*/ 52 w 52"/>
                <a:gd name="T21" fmla="*/ 180 h 180"/>
              </a:gdLst>
              <a:ahLst/>
              <a:cxnLst>
                <a:cxn ang="T12">
                  <a:pos x="T0" y="T1"/>
                </a:cxn>
                <a:cxn ang="T13">
                  <a:pos x="T2" y="T3"/>
                </a:cxn>
                <a:cxn ang="T14">
                  <a:pos x="T4" y="T5"/>
                </a:cxn>
                <a:cxn ang="T15">
                  <a:pos x="T6" y="T7"/>
                </a:cxn>
                <a:cxn ang="T16">
                  <a:pos x="T8" y="T9"/>
                </a:cxn>
                <a:cxn ang="T17">
                  <a:pos x="T10" y="T11"/>
                </a:cxn>
              </a:cxnLst>
              <a:rect l="T18" t="T19" r="T20" b="T21"/>
              <a:pathLst>
                <a:path w="52" h="180">
                  <a:moveTo>
                    <a:pt x="18" y="0"/>
                  </a:moveTo>
                  <a:cubicBezTo>
                    <a:pt x="2" y="23"/>
                    <a:pt x="2" y="33"/>
                    <a:pt x="30" y="42"/>
                  </a:cubicBezTo>
                  <a:cubicBezTo>
                    <a:pt x="45" y="72"/>
                    <a:pt x="46" y="78"/>
                    <a:pt x="18" y="96"/>
                  </a:cubicBezTo>
                  <a:cubicBezTo>
                    <a:pt x="14" y="102"/>
                    <a:pt x="7" y="107"/>
                    <a:pt x="6" y="114"/>
                  </a:cubicBezTo>
                  <a:cubicBezTo>
                    <a:pt x="0" y="155"/>
                    <a:pt x="35" y="130"/>
                    <a:pt x="48" y="156"/>
                  </a:cubicBezTo>
                  <a:cubicBezTo>
                    <a:pt x="52" y="163"/>
                    <a:pt x="48" y="172"/>
                    <a:pt x="48" y="18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387" name="Freeform 388">
              <a:extLst>
                <a:ext uri="{FF2B5EF4-FFF2-40B4-BE49-F238E27FC236}">
                  <a16:creationId xmlns:a16="http://schemas.microsoft.com/office/drawing/2014/main" id="{96FCF854-14EB-4F9B-99D5-FBB64A72D937}"/>
                </a:ext>
              </a:extLst>
            </p:cNvPr>
            <p:cNvSpPr>
              <a:spLocks/>
            </p:cNvSpPr>
            <p:nvPr/>
          </p:nvSpPr>
          <p:spPr bwMode="auto">
            <a:xfrm>
              <a:off x="4422" y="2586"/>
              <a:ext cx="138" cy="168"/>
            </a:xfrm>
            <a:custGeom>
              <a:avLst/>
              <a:gdLst>
                <a:gd name="T0" fmla="*/ 138 w 138"/>
                <a:gd name="T1" fmla="*/ 168 h 168"/>
                <a:gd name="T2" fmla="*/ 132 w 138"/>
                <a:gd name="T3" fmla="*/ 150 h 168"/>
                <a:gd name="T4" fmla="*/ 120 w 138"/>
                <a:gd name="T5" fmla="*/ 132 h 168"/>
                <a:gd name="T6" fmla="*/ 114 w 138"/>
                <a:gd name="T7" fmla="*/ 108 h 168"/>
                <a:gd name="T8" fmla="*/ 78 w 138"/>
                <a:gd name="T9" fmla="*/ 96 h 168"/>
                <a:gd name="T10" fmla="*/ 96 w 138"/>
                <a:gd name="T11" fmla="*/ 48 h 168"/>
                <a:gd name="T12" fmla="*/ 0 w 138"/>
                <a:gd name="T13" fmla="*/ 0 h 168"/>
                <a:gd name="T14" fmla="*/ 0 60000 65536"/>
                <a:gd name="T15" fmla="*/ 0 60000 65536"/>
                <a:gd name="T16" fmla="*/ 0 60000 65536"/>
                <a:gd name="T17" fmla="*/ 0 60000 65536"/>
                <a:gd name="T18" fmla="*/ 0 60000 65536"/>
                <a:gd name="T19" fmla="*/ 0 60000 65536"/>
                <a:gd name="T20" fmla="*/ 0 60000 65536"/>
                <a:gd name="T21" fmla="*/ 0 w 138"/>
                <a:gd name="T22" fmla="*/ 0 h 168"/>
                <a:gd name="T23" fmla="*/ 138 w 138"/>
                <a:gd name="T24" fmla="*/ 168 h 1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168">
                  <a:moveTo>
                    <a:pt x="138" y="168"/>
                  </a:moveTo>
                  <a:cubicBezTo>
                    <a:pt x="136" y="162"/>
                    <a:pt x="135" y="156"/>
                    <a:pt x="132" y="150"/>
                  </a:cubicBezTo>
                  <a:cubicBezTo>
                    <a:pt x="129" y="144"/>
                    <a:pt x="123" y="139"/>
                    <a:pt x="120" y="132"/>
                  </a:cubicBezTo>
                  <a:cubicBezTo>
                    <a:pt x="117" y="124"/>
                    <a:pt x="120" y="113"/>
                    <a:pt x="114" y="108"/>
                  </a:cubicBezTo>
                  <a:cubicBezTo>
                    <a:pt x="104" y="100"/>
                    <a:pt x="78" y="96"/>
                    <a:pt x="78" y="96"/>
                  </a:cubicBezTo>
                  <a:cubicBezTo>
                    <a:pt x="61" y="71"/>
                    <a:pt x="67" y="58"/>
                    <a:pt x="96" y="48"/>
                  </a:cubicBezTo>
                  <a:cubicBezTo>
                    <a:pt x="53" y="5"/>
                    <a:pt x="6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388" name="Oval 389">
              <a:extLst>
                <a:ext uri="{FF2B5EF4-FFF2-40B4-BE49-F238E27FC236}">
                  <a16:creationId xmlns:a16="http://schemas.microsoft.com/office/drawing/2014/main" id="{5BA6DABC-5A19-4A4D-8F30-3186508434FC}"/>
                </a:ext>
              </a:extLst>
            </p:cNvPr>
            <p:cNvSpPr>
              <a:spLocks noChangeArrowheads="1"/>
            </p:cNvSpPr>
            <p:nvPr/>
          </p:nvSpPr>
          <p:spPr bwMode="auto">
            <a:xfrm>
              <a:off x="4560" y="27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89" name="Oval 390">
              <a:extLst>
                <a:ext uri="{FF2B5EF4-FFF2-40B4-BE49-F238E27FC236}">
                  <a16:creationId xmlns:a16="http://schemas.microsoft.com/office/drawing/2014/main" id="{557EC626-0CF2-4B83-9BDB-0740F3E82D36}"/>
                </a:ext>
              </a:extLst>
            </p:cNvPr>
            <p:cNvSpPr>
              <a:spLocks noChangeArrowheads="1"/>
            </p:cNvSpPr>
            <p:nvPr/>
          </p:nvSpPr>
          <p:spPr bwMode="auto">
            <a:xfrm>
              <a:off x="4608" y="283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90" name="Oval 391">
              <a:extLst>
                <a:ext uri="{FF2B5EF4-FFF2-40B4-BE49-F238E27FC236}">
                  <a16:creationId xmlns:a16="http://schemas.microsoft.com/office/drawing/2014/main" id="{5A1595B3-5D4C-4AF8-BE57-D1E9E561754E}"/>
                </a:ext>
              </a:extLst>
            </p:cNvPr>
            <p:cNvSpPr>
              <a:spLocks noChangeArrowheads="1"/>
            </p:cNvSpPr>
            <p:nvPr/>
          </p:nvSpPr>
          <p:spPr bwMode="auto">
            <a:xfrm>
              <a:off x="4560" y="29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91" name="Oval 392">
              <a:extLst>
                <a:ext uri="{FF2B5EF4-FFF2-40B4-BE49-F238E27FC236}">
                  <a16:creationId xmlns:a16="http://schemas.microsoft.com/office/drawing/2014/main" id="{015D0642-34D1-4E95-90EA-D4B5B9BDA34E}"/>
                </a:ext>
              </a:extLst>
            </p:cNvPr>
            <p:cNvSpPr>
              <a:spLocks noChangeArrowheads="1"/>
            </p:cNvSpPr>
            <p:nvPr/>
          </p:nvSpPr>
          <p:spPr bwMode="auto">
            <a:xfrm>
              <a:off x="4464" y="27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92" name="Freeform 393">
              <a:extLst>
                <a:ext uri="{FF2B5EF4-FFF2-40B4-BE49-F238E27FC236}">
                  <a16:creationId xmlns:a16="http://schemas.microsoft.com/office/drawing/2014/main" id="{BA239A92-1793-4788-8C93-9A3CB86849B5}"/>
                </a:ext>
              </a:extLst>
            </p:cNvPr>
            <p:cNvSpPr>
              <a:spLocks/>
            </p:cNvSpPr>
            <p:nvPr/>
          </p:nvSpPr>
          <p:spPr bwMode="auto">
            <a:xfrm>
              <a:off x="4605" y="2610"/>
              <a:ext cx="57" cy="126"/>
            </a:xfrm>
            <a:custGeom>
              <a:avLst/>
              <a:gdLst>
                <a:gd name="T0" fmla="*/ 15 w 57"/>
                <a:gd name="T1" fmla="*/ 126 h 126"/>
                <a:gd name="T2" fmla="*/ 3 w 57"/>
                <a:gd name="T3" fmla="*/ 78 h 126"/>
                <a:gd name="T4" fmla="*/ 21 w 57"/>
                <a:gd name="T5" fmla="*/ 42 h 126"/>
                <a:gd name="T6" fmla="*/ 57 w 57"/>
                <a:gd name="T7" fmla="*/ 0 h 126"/>
                <a:gd name="T8" fmla="*/ 0 60000 65536"/>
                <a:gd name="T9" fmla="*/ 0 60000 65536"/>
                <a:gd name="T10" fmla="*/ 0 60000 65536"/>
                <a:gd name="T11" fmla="*/ 0 60000 65536"/>
                <a:gd name="T12" fmla="*/ 0 w 57"/>
                <a:gd name="T13" fmla="*/ 0 h 126"/>
                <a:gd name="T14" fmla="*/ 57 w 57"/>
                <a:gd name="T15" fmla="*/ 126 h 126"/>
              </a:gdLst>
              <a:ahLst/>
              <a:cxnLst>
                <a:cxn ang="T8">
                  <a:pos x="T0" y="T1"/>
                </a:cxn>
                <a:cxn ang="T9">
                  <a:pos x="T2" y="T3"/>
                </a:cxn>
                <a:cxn ang="T10">
                  <a:pos x="T4" y="T5"/>
                </a:cxn>
                <a:cxn ang="T11">
                  <a:pos x="T6" y="T7"/>
                </a:cxn>
              </a:cxnLst>
              <a:rect l="T12" t="T13" r="T14" b="T15"/>
              <a:pathLst>
                <a:path w="57" h="126">
                  <a:moveTo>
                    <a:pt x="15" y="126"/>
                  </a:moveTo>
                  <a:cubicBezTo>
                    <a:pt x="12" y="110"/>
                    <a:pt x="0" y="94"/>
                    <a:pt x="3" y="78"/>
                  </a:cubicBezTo>
                  <a:cubicBezTo>
                    <a:pt x="5" y="65"/>
                    <a:pt x="17" y="55"/>
                    <a:pt x="21" y="42"/>
                  </a:cubicBezTo>
                  <a:cubicBezTo>
                    <a:pt x="8" y="4"/>
                    <a:pt x="22" y="0"/>
                    <a:pt x="57"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393" name="Freeform 394">
              <a:extLst>
                <a:ext uri="{FF2B5EF4-FFF2-40B4-BE49-F238E27FC236}">
                  <a16:creationId xmlns:a16="http://schemas.microsoft.com/office/drawing/2014/main" id="{7C21D176-11DB-46CE-B995-75D59DFE9901}"/>
                </a:ext>
              </a:extLst>
            </p:cNvPr>
            <p:cNvSpPr>
              <a:spLocks/>
            </p:cNvSpPr>
            <p:nvPr/>
          </p:nvSpPr>
          <p:spPr bwMode="auto">
            <a:xfrm>
              <a:off x="4698" y="2790"/>
              <a:ext cx="132" cy="84"/>
            </a:xfrm>
            <a:custGeom>
              <a:avLst/>
              <a:gdLst>
                <a:gd name="T0" fmla="*/ 0 w 132"/>
                <a:gd name="T1" fmla="*/ 84 h 84"/>
                <a:gd name="T2" fmla="*/ 42 w 132"/>
                <a:gd name="T3" fmla="*/ 18 h 84"/>
                <a:gd name="T4" fmla="*/ 102 w 132"/>
                <a:gd name="T5" fmla="*/ 66 h 84"/>
                <a:gd name="T6" fmla="*/ 132 w 132"/>
                <a:gd name="T7" fmla="*/ 0 h 84"/>
                <a:gd name="T8" fmla="*/ 0 60000 65536"/>
                <a:gd name="T9" fmla="*/ 0 60000 65536"/>
                <a:gd name="T10" fmla="*/ 0 60000 65536"/>
                <a:gd name="T11" fmla="*/ 0 60000 65536"/>
                <a:gd name="T12" fmla="*/ 0 w 132"/>
                <a:gd name="T13" fmla="*/ 0 h 84"/>
                <a:gd name="T14" fmla="*/ 132 w 132"/>
                <a:gd name="T15" fmla="*/ 84 h 84"/>
              </a:gdLst>
              <a:ahLst/>
              <a:cxnLst>
                <a:cxn ang="T8">
                  <a:pos x="T0" y="T1"/>
                </a:cxn>
                <a:cxn ang="T9">
                  <a:pos x="T2" y="T3"/>
                </a:cxn>
                <a:cxn ang="T10">
                  <a:pos x="T4" y="T5"/>
                </a:cxn>
                <a:cxn ang="T11">
                  <a:pos x="T6" y="T7"/>
                </a:cxn>
              </a:cxnLst>
              <a:rect l="T12" t="T13" r="T14" b="T15"/>
              <a:pathLst>
                <a:path w="132" h="84">
                  <a:moveTo>
                    <a:pt x="0" y="84"/>
                  </a:moveTo>
                  <a:cubicBezTo>
                    <a:pt x="40" y="58"/>
                    <a:pt x="34" y="80"/>
                    <a:pt x="42" y="18"/>
                  </a:cubicBezTo>
                  <a:cubicBezTo>
                    <a:pt x="88" y="27"/>
                    <a:pt x="72" y="36"/>
                    <a:pt x="102" y="66"/>
                  </a:cubicBezTo>
                  <a:cubicBezTo>
                    <a:pt x="132" y="56"/>
                    <a:pt x="132" y="30"/>
                    <a:pt x="132"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394" name="Freeform 395">
              <a:extLst>
                <a:ext uri="{FF2B5EF4-FFF2-40B4-BE49-F238E27FC236}">
                  <a16:creationId xmlns:a16="http://schemas.microsoft.com/office/drawing/2014/main" id="{08352CBE-12D5-416F-AAE7-5CBA8BCF24F7}"/>
                </a:ext>
              </a:extLst>
            </p:cNvPr>
            <p:cNvSpPr>
              <a:spLocks/>
            </p:cNvSpPr>
            <p:nvPr/>
          </p:nvSpPr>
          <p:spPr bwMode="auto">
            <a:xfrm>
              <a:off x="4596" y="3024"/>
              <a:ext cx="52" cy="180"/>
            </a:xfrm>
            <a:custGeom>
              <a:avLst/>
              <a:gdLst>
                <a:gd name="T0" fmla="*/ 18 w 52"/>
                <a:gd name="T1" fmla="*/ 0 h 180"/>
                <a:gd name="T2" fmla="*/ 30 w 52"/>
                <a:gd name="T3" fmla="*/ 42 h 180"/>
                <a:gd name="T4" fmla="*/ 18 w 52"/>
                <a:gd name="T5" fmla="*/ 96 h 180"/>
                <a:gd name="T6" fmla="*/ 6 w 52"/>
                <a:gd name="T7" fmla="*/ 114 h 180"/>
                <a:gd name="T8" fmla="*/ 48 w 52"/>
                <a:gd name="T9" fmla="*/ 156 h 180"/>
                <a:gd name="T10" fmla="*/ 48 w 52"/>
                <a:gd name="T11" fmla="*/ 180 h 180"/>
                <a:gd name="T12" fmla="*/ 0 60000 65536"/>
                <a:gd name="T13" fmla="*/ 0 60000 65536"/>
                <a:gd name="T14" fmla="*/ 0 60000 65536"/>
                <a:gd name="T15" fmla="*/ 0 60000 65536"/>
                <a:gd name="T16" fmla="*/ 0 60000 65536"/>
                <a:gd name="T17" fmla="*/ 0 60000 65536"/>
                <a:gd name="T18" fmla="*/ 0 w 52"/>
                <a:gd name="T19" fmla="*/ 0 h 180"/>
                <a:gd name="T20" fmla="*/ 52 w 52"/>
                <a:gd name="T21" fmla="*/ 180 h 180"/>
              </a:gdLst>
              <a:ahLst/>
              <a:cxnLst>
                <a:cxn ang="T12">
                  <a:pos x="T0" y="T1"/>
                </a:cxn>
                <a:cxn ang="T13">
                  <a:pos x="T2" y="T3"/>
                </a:cxn>
                <a:cxn ang="T14">
                  <a:pos x="T4" y="T5"/>
                </a:cxn>
                <a:cxn ang="T15">
                  <a:pos x="T6" y="T7"/>
                </a:cxn>
                <a:cxn ang="T16">
                  <a:pos x="T8" y="T9"/>
                </a:cxn>
                <a:cxn ang="T17">
                  <a:pos x="T10" y="T11"/>
                </a:cxn>
              </a:cxnLst>
              <a:rect l="T18" t="T19" r="T20" b="T21"/>
              <a:pathLst>
                <a:path w="52" h="180">
                  <a:moveTo>
                    <a:pt x="18" y="0"/>
                  </a:moveTo>
                  <a:cubicBezTo>
                    <a:pt x="2" y="23"/>
                    <a:pt x="2" y="33"/>
                    <a:pt x="30" y="42"/>
                  </a:cubicBezTo>
                  <a:cubicBezTo>
                    <a:pt x="45" y="72"/>
                    <a:pt x="46" y="78"/>
                    <a:pt x="18" y="96"/>
                  </a:cubicBezTo>
                  <a:cubicBezTo>
                    <a:pt x="14" y="102"/>
                    <a:pt x="7" y="107"/>
                    <a:pt x="6" y="114"/>
                  </a:cubicBezTo>
                  <a:cubicBezTo>
                    <a:pt x="0" y="155"/>
                    <a:pt x="35" y="130"/>
                    <a:pt x="48" y="156"/>
                  </a:cubicBezTo>
                  <a:cubicBezTo>
                    <a:pt x="52" y="163"/>
                    <a:pt x="48" y="172"/>
                    <a:pt x="48" y="18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395" name="Freeform 396">
              <a:extLst>
                <a:ext uri="{FF2B5EF4-FFF2-40B4-BE49-F238E27FC236}">
                  <a16:creationId xmlns:a16="http://schemas.microsoft.com/office/drawing/2014/main" id="{2743D9FE-706B-4500-8451-1C1FA2E0E61C}"/>
                </a:ext>
              </a:extLst>
            </p:cNvPr>
            <p:cNvSpPr>
              <a:spLocks/>
            </p:cNvSpPr>
            <p:nvPr/>
          </p:nvSpPr>
          <p:spPr bwMode="auto">
            <a:xfrm>
              <a:off x="4374" y="2634"/>
              <a:ext cx="138" cy="168"/>
            </a:xfrm>
            <a:custGeom>
              <a:avLst/>
              <a:gdLst>
                <a:gd name="T0" fmla="*/ 138 w 138"/>
                <a:gd name="T1" fmla="*/ 168 h 168"/>
                <a:gd name="T2" fmla="*/ 132 w 138"/>
                <a:gd name="T3" fmla="*/ 150 h 168"/>
                <a:gd name="T4" fmla="*/ 120 w 138"/>
                <a:gd name="T5" fmla="*/ 132 h 168"/>
                <a:gd name="T6" fmla="*/ 114 w 138"/>
                <a:gd name="T7" fmla="*/ 108 h 168"/>
                <a:gd name="T8" fmla="*/ 78 w 138"/>
                <a:gd name="T9" fmla="*/ 96 h 168"/>
                <a:gd name="T10" fmla="*/ 96 w 138"/>
                <a:gd name="T11" fmla="*/ 48 h 168"/>
                <a:gd name="T12" fmla="*/ 0 w 138"/>
                <a:gd name="T13" fmla="*/ 0 h 168"/>
                <a:gd name="T14" fmla="*/ 0 60000 65536"/>
                <a:gd name="T15" fmla="*/ 0 60000 65536"/>
                <a:gd name="T16" fmla="*/ 0 60000 65536"/>
                <a:gd name="T17" fmla="*/ 0 60000 65536"/>
                <a:gd name="T18" fmla="*/ 0 60000 65536"/>
                <a:gd name="T19" fmla="*/ 0 60000 65536"/>
                <a:gd name="T20" fmla="*/ 0 60000 65536"/>
                <a:gd name="T21" fmla="*/ 0 w 138"/>
                <a:gd name="T22" fmla="*/ 0 h 168"/>
                <a:gd name="T23" fmla="*/ 138 w 138"/>
                <a:gd name="T24" fmla="*/ 168 h 1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168">
                  <a:moveTo>
                    <a:pt x="138" y="168"/>
                  </a:moveTo>
                  <a:cubicBezTo>
                    <a:pt x="136" y="162"/>
                    <a:pt x="135" y="156"/>
                    <a:pt x="132" y="150"/>
                  </a:cubicBezTo>
                  <a:cubicBezTo>
                    <a:pt x="129" y="144"/>
                    <a:pt x="123" y="139"/>
                    <a:pt x="120" y="132"/>
                  </a:cubicBezTo>
                  <a:cubicBezTo>
                    <a:pt x="117" y="124"/>
                    <a:pt x="120" y="113"/>
                    <a:pt x="114" y="108"/>
                  </a:cubicBezTo>
                  <a:cubicBezTo>
                    <a:pt x="104" y="100"/>
                    <a:pt x="78" y="96"/>
                    <a:pt x="78" y="96"/>
                  </a:cubicBezTo>
                  <a:cubicBezTo>
                    <a:pt x="61" y="71"/>
                    <a:pt x="67" y="58"/>
                    <a:pt x="96" y="48"/>
                  </a:cubicBezTo>
                  <a:cubicBezTo>
                    <a:pt x="53" y="5"/>
                    <a:pt x="6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396" name="Oval 397">
              <a:extLst>
                <a:ext uri="{FF2B5EF4-FFF2-40B4-BE49-F238E27FC236}">
                  <a16:creationId xmlns:a16="http://schemas.microsoft.com/office/drawing/2014/main" id="{9B4D3D89-976B-4ED5-BBB2-EDCE9BFF1587}"/>
                </a:ext>
              </a:extLst>
            </p:cNvPr>
            <p:cNvSpPr>
              <a:spLocks noChangeArrowheads="1"/>
            </p:cNvSpPr>
            <p:nvPr/>
          </p:nvSpPr>
          <p:spPr bwMode="auto">
            <a:xfrm>
              <a:off x="4512" y="27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97" name="Oval 398">
              <a:extLst>
                <a:ext uri="{FF2B5EF4-FFF2-40B4-BE49-F238E27FC236}">
                  <a16:creationId xmlns:a16="http://schemas.microsoft.com/office/drawing/2014/main" id="{8831D9C6-FD01-44B0-93DB-431DBEAC80B4}"/>
                </a:ext>
              </a:extLst>
            </p:cNvPr>
            <p:cNvSpPr>
              <a:spLocks noChangeArrowheads="1"/>
            </p:cNvSpPr>
            <p:nvPr/>
          </p:nvSpPr>
          <p:spPr bwMode="auto">
            <a:xfrm>
              <a:off x="4560" y="28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98" name="Oval 399">
              <a:extLst>
                <a:ext uri="{FF2B5EF4-FFF2-40B4-BE49-F238E27FC236}">
                  <a16:creationId xmlns:a16="http://schemas.microsoft.com/office/drawing/2014/main" id="{423A1F6B-7E36-4EBE-B7FF-4E01CBBC1DC4}"/>
                </a:ext>
              </a:extLst>
            </p:cNvPr>
            <p:cNvSpPr>
              <a:spLocks noChangeArrowheads="1"/>
            </p:cNvSpPr>
            <p:nvPr/>
          </p:nvSpPr>
          <p:spPr bwMode="auto">
            <a:xfrm>
              <a:off x="4512" y="297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99" name="Oval 400">
              <a:extLst>
                <a:ext uri="{FF2B5EF4-FFF2-40B4-BE49-F238E27FC236}">
                  <a16:creationId xmlns:a16="http://schemas.microsoft.com/office/drawing/2014/main" id="{16627F61-AF6B-4E28-8FA7-0A5B0C97AB72}"/>
                </a:ext>
              </a:extLst>
            </p:cNvPr>
            <p:cNvSpPr>
              <a:spLocks noChangeArrowheads="1"/>
            </p:cNvSpPr>
            <p:nvPr/>
          </p:nvSpPr>
          <p:spPr bwMode="auto">
            <a:xfrm>
              <a:off x="4416" y="283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00" name="Freeform 401">
              <a:extLst>
                <a:ext uri="{FF2B5EF4-FFF2-40B4-BE49-F238E27FC236}">
                  <a16:creationId xmlns:a16="http://schemas.microsoft.com/office/drawing/2014/main" id="{7909AD1C-0545-43FD-B26F-3F95D7B13920}"/>
                </a:ext>
              </a:extLst>
            </p:cNvPr>
            <p:cNvSpPr>
              <a:spLocks/>
            </p:cNvSpPr>
            <p:nvPr/>
          </p:nvSpPr>
          <p:spPr bwMode="auto">
            <a:xfrm>
              <a:off x="4557" y="2658"/>
              <a:ext cx="57" cy="126"/>
            </a:xfrm>
            <a:custGeom>
              <a:avLst/>
              <a:gdLst>
                <a:gd name="T0" fmla="*/ 15 w 57"/>
                <a:gd name="T1" fmla="*/ 126 h 126"/>
                <a:gd name="T2" fmla="*/ 3 w 57"/>
                <a:gd name="T3" fmla="*/ 78 h 126"/>
                <a:gd name="T4" fmla="*/ 21 w 57"/>
                <a:gd name="T5" fmla="*/ 42 h 126"/>
                <a:gd name="T6" fmla="*/ 57 w 57"/>
                <a:gd name="T7" fmla="*/ 0 h 126"/>
                <a:gd name="T8" fmla="*/ 0 60000 65536"/>
                <a:gd name="T9" fmla="*/ 0 60000 65536"/>
                <a:gd name="T10" fmla="*/ 0 60000 65536"/>
                <a:gd name="T11" fmla="*/ 0 60000 65536"/>
                <a:gd name="T12" fmla="*/ 0 w 57"/>
                <a:gd name="T13" fmla="*/ 0 h 126"/>
                <a:gd name="T14" fmla="*/ 57 w 57"/>
                <a:gd name="T15" fmla="*/ 126 h 126"/>
              </a:gdLst>
              <a:ahLst/>
              <a:cxnLst>
                <a:cxn ang="T8">
                  <a:pos x="T0" y="T1"/>
                </a:cxn>
                <a:cxn ang="T9">
                  <a:pos x="T2" y="T3"/>
                </a:cxn>
                <a:cxn ang="T10">
                  <a:pos x="T4" y="T5"/>
                </a:cxn>
                <a:cxn ang="T11">
                  <a:pos x="T6" y="T7"/>
                </a:cxn>
              </a:cxnLst>
              <a:rect l="T12" t="T13" r="T14" b="T15"/>
              <a:pathLst>
                <a:path w="57" h="126">
                  <a:moveTo>
                    <a:pt x="15" y="126"/>
                  </a:moveTo>
                  <a:cubicBezTo>
                    <a:pt x="12" y="110"/>
                    <a:pt x="0" y="94"/>
                    <a:pt x="3" y="78"/>
                  </a:cubicBezTo>
                  <a:cubicBezTo>
                    <a:pt x="5" y="65"/>
                    <a:pt x="17" y="55"/>
                    <a:pt x="21" y="42"/>
                  </a:cubicBezTo>
                  <a:cubicBezTo>
                    <a:pt x="8" y="4"/>
                    <a:pt x="22" y="0"/>
                    <a:pt x="57"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01" name="Freeform 402">
              <a:extLst>
                <a:ext uri="{FF2B5EF4-FFF2-40B4-BE49-F238E27FC236}">
                  <a16:creationId xmlns:a16="http://schemas.microsoft.com/office/drawing/2014/main" id="{29EFAB89-9EF5-4CD4-BB22-6E01FDA82840}"/>
                </a:ext>
              </a:extLst>
            </p:cNvPr>
            <p:cNvSpPr>
              <a:spLocks/>
            </p:cNvSpPr>
            <p:nvPr/>
          </p:nvSpPr>
          <p:spPr bwMode="auto">
            <a:xfrm>
              <a:off x="4650" y="2838"/>
              <a:ext cx="132" cy="84"/>
            </a:xfrm>
            <a:custGeom>
              <a:avLst/>
              <a:gdLst>
                <a:gd name="T0" fmla="*/ 0 w 132"/>
                <a:gd name="T1" fmla="*/ 84 h 84"/>
                <a:gd name="T2" fmla="*/ 42 w 132"/>
                <a:gd name="T3" fmla="*/ 18 h 84"/>
                <a:gd name="T4" fmla="*/ 102 w 132"/>
                <a:gd name="T5" fmla="*/ 66 h 84"/>
                <a:gd name="T6" fmla="*/ 132 w 132"/>
                <a:gd name="T7" fmla="*/ 0 h 84"/>
                <a:gd name="T8" fmla="*/ 0 60000 65536"/>
                <a:gd name="T9" fmla="*/ 0 60000 65536"/>
                <a:gd name="T10" fmla="*/ 0 60000 65536"/>
                <a:gd name="T11" fmla="*/ 0 60000 65536"/>
                <a:gd name="T12" fmla="*/ 0 w 132"/>
                <a:gd name="T13" fmla="*/ 0 h 84"/>
                <a:gd name="T14" fmla="*/ 132 w 132"/>
                <a:gd name="T15" fmla="*/ 84 h 84"/>
              </a:gdLst>
              <a:ahLst/>
              <a:cxnLst>
                <a:cxn ang="T8">
                  <a:pos x="T0" y="T1"/>
                </a:cxn>
                <a:cxn ang="T9">
                  <a:pos x="T2" y="T3"/>
                </a:cxn>
                <a:cxn ang="T10">
                  <a:pos x="T4" y="T5"/>
                </a:cxn>
                <a:cxn ang="T11">
                  <a:pos x="T6" y="T7"/>
                </a:cxn>
              </a:cxnLst>
              <a:rect l="T12" t="T13" r="T14" b="T15"/>
              <a:pathLst>
                <a:path w="132" h="84">
                  <a:moveTo>
                    <a:pt x="0" y="84"/>
                  </a:moveTo>
                  <a:cubicBezTo>
                    <a:pt x="40" y="58"/>
                    <a:pt x="34" y="80"/>
                    <a:pt x="42" y="18"/>
                  </a:cubicBezTo>
                  <a:cubicBezTo>
                    <a:pt x="88" y="27"/>
                    <a:pt x="72" y="36"/>
                    <a:pt x="102" y="66"/>
                  </a:cubicBezTo>
                  <a:cubicBezTo>
                    <a:pt x="132" y="56"/>
                    <a:pt x="132" y="30"/>
                    <a:pt x="132"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02" name="Freeform 403">
              <a:extLst>
                <a:ext uri="{FF2B5EF4-FFF2-40B4-BE49-F238E27FC236}">
                  <a16:creationId xmlns:a16="http://schemas.microsoft.com/office/drawing/2014/main" id="{FC9C7A4A-040C-4247-B629-5D7ED00DD189}"/>
                </a:ext>
              </a:extLst>
            </p:cNvPr>
            <p:cNvSpPr>
              <a:spLocks/>
            </p:cNvSpPr>
            <p:nvPr/>
          </p:nvSpPr>
          <p:spPr bwMode="auto">
            <a:xfrm>
              <a:off x="4548" y="3072"/>
              <a:ext cx="52" cy="180"/>
            </a:xfrm>
            <a:custGeom>
              <a:avLst/>
              <a:gdLst>
                <a:gd name="T0" fmla="*/ 18 w 52"/>
                <a:gd name="T1" fmla="*/ 0 h 180"/>
                <a:gd name="T2" fmla="*/ 30 w 52"/>
                <a:gd name="T3" fmla="*/ 42 h 180"/>
                <a:gd name="T4" fmla="*/ 18 w 52"/>
                <a:gd name="T5" fmla="*/ 96 h 180"/>
                <a:gd name="T6" fmla="*/ 6 w 52"/>
                <a:gd name="T7" fmla="*/ 114 h 180"/>
                <a:gd name="T8" fmla="*/ 48 w 52"/>
                <a:gd name="T9" fmla="*/ 156 h 180"/>
                <a:gd name="T10" fmla="*/ 48 w 52"/>
                <a:gd name="T11" fmla="*/ 180 h 180"/>
                <a:gd name="T12" fmla="*/ 0 60000 65536"/>
                <a:gd name="T13" fmla="*/ 0 60000 65536"/>
                <a:gd name="T14" fmla="*/ 0 60000 65536"/>
                <a:gd name="T15" fmla="*/ 0 60000 65536"/>
                <a:gd name="T16" fmla="*/ 0 60000 65536"/>
                <a:gd name="T17" fmla="*/ 0 60000 65536"/>
                <a:gd name="T18" fmla="*/ 0 w 52"/>
                <a:gd name="T19" fmla="*/ 0 h 180"/>
                <a:gd name="T20" fmla="*/ 52 w 52"/>
                <a:gd name="T21" fmla="*/ 180 h 180"/>
              </a:gdLst>
              <a:ahLst/>
              <a:cxnLst>
                <a:cxn ang="T12">
                  <a:pos x="T0" y="T1"/>
                </a:cxn>
                <a:cxn ang="T13">
                  <a:pos x="T2" y="T3"/>
                </a:cxn>
                <a:cxn ang="T14">
                  <a:pos x="T4" y="T5"/>
                </a:cxn>
                <a:cxn ang="T15">
                  <a:pos x="T6" y="T7"/>
                </a:cxn>
                <a:cxn ang="T16">
                  <a:pos x="T8" y="T9"/>
                </a:cxn>
                <a:cxn ang="T17">
                  <a:pos x="T10" y="T11"/>
                </a:cxn>
              </a:cxnLst>
              <a:rect l="T18" t="T19" r="T20" b="T21"/>
              <a:pathLst>
                <a:path w="52" h="180">
                  <a:moveTo>
                    <a:pt x="18" y="0"/>
                  </a:moveTo>
                  <a:cubicBezTo>
                    <a:pt x="2" y="23"/>
                    <a:pt x="2" y="33"/>
                    <a:pt x="30" y="42"/>
                  </a:cubicBezTo>
                  <a:cubicBezTo>
                    <a:pt x="45" y="72"/>
                    <a:pt x="46" y="78"/>
                    <a:pt x="18" y="96"/>
                  </a:cubicBezTo>
                  <a:cubicBezTo>
                    <a:pt x="14" y="102"/>
                    <a:pt x="7" y="107"/>
                    <a:pt x="6" y="114"/>
                  </a:cubicBezTo>
                  <a:cubicBezTo>
                    <a:pt x="0" y="155"/>
                    <a:pt x="35" y="130"/>
                    <a:pt x="48" y="156"/>
                  </a:cubicBezTo>
                  <a:cubicBezTo>
                    <a:pt x="52" y="163"/>
                    <a:pt x="48" y="172"/>
                    <a:pt x="48" y="18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03" name="Freeform 404">
              <a:extLst>
                <a:ext uri="{FF2B5EF4-FFF2-40B4-BE49-F238E27FC236}">
                  <a16:creationId xmlns:a16="http://schemas.microsoft.com/office/drawing/2014/main" id="{F4EDEB67-ED76-49C7-A92A-D2C1554E31DD}"/>
                </a:ext>
              </a:extLst>
            </p:cNvPr>
            <p:cNvSpPr>
              <a:spLocks/>
            </p:cNvSpPr>
            <p:nvPr/>
          </p:nvSpPr>
          <p:spPr bwMode="auto">
            <a:xfrm>
              <a:off x="4326" y="2682"/>
              <a:ext cx="138" cy="168"/>
            </a:xfrm>
            <a:custGeom>
              <a:avLst/>
              <a:gdLst>
                <a:gd name="T0" fmla="*/ 138 w 138"/>
                <a:gd name="T1" fmla="*/ 168 h 168"/>
                <a:gd name="T2" fmla="*/ 132 w 138"/>
                <a:gd name="T3" fmla="*/ 150 h 168"/>
                <a:gd name="T4" fmla="*/ 120 w 138"/>
                <a:gd name="T5" fmla="*/ 132 h 168"/>
                <a:gd name="T6" fmla="*/ 114 w 138"/>
                <a:gd name="T7" fmla="*/ 108 h 168"/>
                <a:gd name="T8" fmla="*/ 78 w 138"/>
                <a:gd name="T9" fmla="*/ 96 h 168"/>
                <a:gd name="T10" fmla="*/ 96 w 138"/>
                <a:gd name="T11" fmla="*/ 48 h 168"/>
                <a:gd name="T12" fmla="*/ 0 w 138"/>
                <a:gd name="T13" fmla="*/ 0 h 168"/>
                <a:gd name="T14" fmla="*/ 0 60000 65536"/>
                <a:gd name="T15" fmla="*/ 0 60000 65536"/>
                <a:gd name="T16" fmla="*/ 0 60000 65536"/>
                <a:gd name="T17" fmla="*/ 0 60000 65536"/>
                <a:gd name="T18" fmla="*/ 0 60000 65536"/>
                <a:gd name="T19" fmla="*/ 0 60000 65536"/>
                <a:gd name="T20" fmla="*/ 0 60000 65536"/>
                <a:gd name="T21" fmla="*/ 0 w 138"/>
                <a:gd name="T22" fmla="*/ 0 h 168"/>
                <a:gd name="T23" fmla="*/ 138 w 138"/>
                <a:gd name="T24" fmla="*/ 168 h 1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168">
                  <a:moveTo>
                    <a:pt x="138" y="168"/>
                  </a:moveTo>
                  <a:cubicBezTo>
                    <a:pt x="136" y="162"/>
                    <a:pt x="135" y="156"/>
                    <a:pt x="132" y="150"/>
                  </a:cubicBezTo>
                  <a:cubicBezTo>
                    <a:pt x="129" y="144"/>
                    <a:pt x="123" y="139"/>
                    <a:pt x="120" y="132"/>
                  </a:cubicBezTo>
                  <a:cubicBezTo>
                    <a:pt x="117" y="124"/>
                    <a:pt x="120" y="113"/>
                    <a:pt x="114" y="108"/>
                  </a:cubicBezTo>
                  <a:cubicBezTo>
                    <a:pt x="104" y="100"/>
                    <a:pt x="78" y="96"/>
                    <a:pt x="78" y="96"/>
                  </a:cubicBezTo>
                  <a:cubicBezTo>
                    <a:pt x="61" y="71"/>
                    <a:pt x="67" y="58"/>
                    <a:pt x="96" y="48"/>
                  </a:cubicBezTo>
                  <a:cubicBezTo>
                    <a:pt x="53" y="5"/>
                    <a:pt x="6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04" name="Oval 405">
              <a:extLst>
                <a:ext uri="{FF2B5EF4-FFF2-40B4-BE49-F238E27FC236}">
                  <a16:creationId xmlns:a16="http://schemas.microsoft.com/office/drawing/2014/main" id="{774F336D-329D-4C05-AF2A-0269C13CAF34}"/>
                </a:ext>
              </a:extLst>
            </p:cNvPr>
            <p:cNvSpPr>
              <a:spLocks noChangeArrowheads="1"/>
            </p:cNvSpPr>
            <p:nvPr/>
          </p:nvSpPr>
          <p:spPr bwMode="auto">
            <a:xfrm>
              <a:off x="4464" y="283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05" name="Oval 406">
              <a:extLst>
                <a:ext uri="{FF2B5EF4-FFF2-40B4-BE49-F238E27FC236}">
                  <a16:creationId xmlns:a16="http://schemas.microsoft.com/office/drawing/2014/main" id="{CBA9E9F9-DC4E-435B-A873-BE5D0741355C}"/>
                </a:ext>
              </a:extLst>
            </p:cNvPr>
            <p:cNvSpPr>
              <a:spLocks noChangeArrowheads="1"/>
            </p:cNvSpPr>
            <p:nvPr/>
          </p:nvSpPr>
          <p:spPr bwMode="auto">
            <a:xfrm>
              <a:off x="4512" y="29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06" name="Oval 407">
              <a:extLst>
                <a:ext uri="{FF2B5EF4-FFF2-40B4-BE49-F238E27FC236}">
                  <a16:creationId xmlns:a16="http://schemas.microsoft.com/office/drawing/2014/main" id="{0D59CA80-86A3-4922-B7BE-CF394AA2A636}"/>
                </a:ext>
              </a:extLst>
            </p:cNvPr>
            <p:cNvSpPr>
              <a:spLocks noChangeArrowheads="1"/>
            </p:cNvSpPr>
            <p:nvPr/>
          </p:nvSpPr>
          <p:spPr bwMode="auto">
            <a:xfrm>
              <a:off x="4464" y="302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07" name="Oval 408">
              <a:extLst>
                <a:ext uri="{FF2B5EF4-FFF2-40B4-BE49-F238E27FC236}">
                  <a16:creationId xmlns:a16="http://schemas.microsoft.com/office/drawing/2014/main" id="{342B1581-D37B-4294-8882-299E3458D8C4}"/>
                </a:ext>
              </a:extLst>
            </p:cNvPr>
            <p:cNvSpPr>
              <a:spLocks noChangeArrowheads="1"/>
            </p:cNvSpPr>
            <p:nvPr/>
          </p:nvSpPr>
          <p:spPr bwMode="auto">
            <a:xfrm>
              <a:off x="4368" y="28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08" name="Freeform 409">
              <a:extLst>
                <a:ext uri="{FF2B5EF4-FFF2-40B4-BE49-F238E27FC236}">
                  <a16:creationId xmlns:a16="http://schemas.microsoft.com/office/drawing/2014/main" id="{AC8429AD-AE33-402A-B442-B8FB41104262}"/>
                </a:ext>
              </a:extLst>
            </p:cNvPr>
            <p:cNvSpPr>
              <a:spLocks/>
            </p:cNvSpPr>
            <p:nvPr/>
          </p:nvSpPr>
          <p:spPr bwMode="auto">
            <a:xfrm>
              <a:off x="4509" y="2706"/>
              <a:ext cx="57" cy="126"/>
            </a:xfrm>
            <a:custGeom>
              <a:avLst/>
              <a:gdLst>
                <a:gd name="T0" fmla="*/ 15 w 57"/>
                <a:gd name="T1" fmla="*/ 126 h 126"/>
                <a:gd name="T2" fmla="*/ 3 w 57"/>
                <a:gd name="T3" fmla="*/ 78 h 126"/>
                <a:gd name="T4" fmla="*/ 21 w 57"/>
                <a:gd name="T5" fmla="*/ 42 h 126"/>
                <a:gd name="T6" fmla="*/ 57 w 57"/>
                <a:gd name="T7" fmla="*/ 0 h 126"/>
                <a:gd name="T8" fmla="*/ 0 60000 65536"/>
                <a:gd name="T9" fmla="*/ 0 60000 65536"/>
                <a:gd name="T10" fmla="*/ 0 60000 65536"/>
                <a:gd name="T11" fmla="*/ 0 60000 65536"/>
                <a:gd name="T12" fmla="*/ 0 w 57"/>
                <a:gd name="T13" fmla="*/ 0 h 126"/>
                <a:gd name="T14" fmla="*/ 57 w 57"/>
                <a:gd name="T15" fmla="*/ 126 h 126"/>
              </a:gdLst>
              <a:ahLst/>
              <a:cxnLst>
                <a:cxn ang="T8">
                  <a:pos x="T0" y="T1"/>
                </a:cxn>
                <a:cxn ang="T9">
                  <a:pos x="T2" y="T3"/>
                </a:cxn>
                <a:cxn ang="T10">
                  <a:pos x="T4" y="T5"/>
                </a:cxn>
                <a:cxn ang="T11">
                  <a:pos x="T6" y="T7"/>
                </a:cxn>
              </a:cxnLst>
              <a:rect l="T12" t="T13" r="T14" b="T15"/>
              <a:pathLst>
                <a:path w="57" h="126">
                  <a:moveTo>
                    <a:pt x="15" y="126"/>
                  </a:moveTo>
                  <a:cubicBezTo>
                    <a:pt x="12" y="110"/>
                    <a:pt x="0" y="94"/>
                    <a:pt x="3" y="78"/>
                  </a:cubicBezTo>
                  <a:cubicBezTo>
                    <a:pt x="5" y="65"/>
                    <a:pt x="17" y="55"/>
                    <a:pt x="21" y="42"/>
                  </a:cubicBezTo>
                  <a:cubicBezTo>
                    <a:pt x="8" y="4"/>
                    <a:pt x="22" y="0"/>
                    <a:pt x="57"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09" name="Freeform 410">
              <a:extLst>
                <a:ext uri="{FF2B5EF4-FFF2-40B4-BE49-F238E27FC236}">
                  <a16:creationId xmlns:a16="http://schemas.microsoft.com/office/drawing/2014/main" id="{DBF733BF-B448-4199-8E9B-3CB5286D8D28}"/>
                </a:ext>
              </a:extLst>
            </p:cNvPr>
            <p:cNvSpPr>
              <a:spLocks/>
            </p:cNvSpPr>
            <p:nvPr/>
          </p:nvSpPr>
          <p:spPr bwMode="auto">
            <a:xfrm>
              <a:off x="4602" y="2886"/>
              <a:ext cx="132" cy="84"/>
            </a:xfrm>
            <a:custGeom>
              <a:avLst/>
              <a:gdLst>
                <a:gd name="T0" fmla="*/ 0 w 132"/>
                <a:gd name="T1" fmla="*/ 84 h 84"/>
                <a:gd name="T2" fmla="*/ 42 w 132"/>
                <a:gd name="T3" fmla="*/ 18 h 84"/>
                <a:gd name="T4" fmla="*/ 102 w 132"/>
                <a:gd name="T5" fmla="*/ 66 h 84"/>
                <a:gd name="T6" fmla="*/ 132 w 132"/>
                <a:gd name="T7" fmla="*/ 0 h 84"/>
                <a:gd name="T8" fmla="*/ 0 60000 65536"/>
                <a:gd name="T9" fmla="*/ 0 60000 65536"/>
                <a:gd name="T10" fmla="*/ 0 60000 65536"/>
                <a:gd name="T11" fmla="*/ 0 60000 65536"/>
                <a:gd name="T12" fmla="*/ 0 w 132"/>
                <a:gd name="T13" fmla="*/ 0 h 84"/>
                <a:gd name="T14" fmla="*/ 132 w 132"/>
                <a:gd name="T15" fmla="*/ 84 h 84"/>
              </a:gdLst>
              <a:ahLst/>
              <a:cxnLst>
                <a:cxn ang="T8">
                  <a:pos x="T0" y="T1"/>
                </a:cxn>
                <a:cxn ang="T9">
                  <a:pos x="T2" y="T3"/>
                </a:cxn>
                <a:cxn ang="T10">
                  <a:pos x="T4" y="T5"/>
                </a:cxn>
                <a:cxn ang="T11">
                  <a:pos x="T6" y="T7"/>
                </a:cxn>
              </a:cxnLst>
              <a:rect l="T12" t="T13" r="T14" b="T15"/>
              <a:pathLst>
                <a:path w="132" h="84">
                  <a:moveTo>
                    <a:pt x="0" y="84"/>
                  </a:moveTo>
                  <a:cubicBezTo>
                    <a:pt x="40" y="58"/>
                    <a:pt x="34" y="80"/>
                    <a:pt x="42" y="18"/>
                  </a:cubicBezTo>
                  <a:cubicBezTo>
                    <a:pt x="88" y="27"/>
                    <a:pt x="72" y="36"/>
                    <a:pt x="102" y="66"/>
                  </a:cubicBezTo>
                  <a:cubicBezTo>
                    <a:pt x="132" y="56"/>
                    <a:pt x="132" y="30"/>
                    <a:pt x="132"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10" name="Freeform 411">
              <a:extLst>
                <a:ext uri="{FF2B5EF4-FFF2-40B4-BE49-F238E27FC236}">
                  <a16:creationId xmlns:a16="http://schemas.microsoft.com/office/drawing/2014/main" id="{26FF4D41-5C5B-4282-A97F-DD95E2FB426D}"/>
                </a:ext>
              </a:extLst>
            </p:cNvPr>
            <p:cNvSpPr>
              <a:spLocks/>
            </p:cNvSpPr>
            <p:nvPr/>
          </p:nvSpPr>
          <p:spPr bwMode="auto">
            <a:xfrm>
              <a:off x="4500" y="3120"/>
              <a:ext cx="52" cy="180"/>
            </a:xfrm>
            <a:custGeom>
              <a:avLst/>
              <a:gdLst>
                <a:gd name="T0" fmla="*/ 18 w 52"/>
                <a:gd name="T1" fmla="*/ 0 h 180"/>
                <a:gd name="T2" fmla="*/ 30 w 52"/>
                <a:gd name="T3" fmla="*/ 42 h 180"/>
                <a:gd name="T4" fmla="*/ 18 w 52"/>
                <a:gd name="T5" fmla="*/ 96 h 180"/>
                <a:gd name="T6" fmla="*/ 6 w 52"/>
                <a:gd name="T7" fmla="*/ 114 h 180"/>
                <a:gd name="T8" fmla="*/ 48 w 52"/>
                <a:gd name="T9" fmla="*/ 156 h 180"/>
                <a:gd name="T10" fmla="*/ 48 w 52"/>
                <a:gd name="T11" fmla="*/ 180 h 180"/>
                <a:gd name="T12" fmla="*/ 0 60000 65536"/>
                <a:gd name="T13" fmla="*/ 0 60000 65536"/>
                <a:gd name="T14" fmla="*/ 0 60000 65536"/>
                <a:gd name="T15" fmla="*/ 0 60000 65536"/>
                <a:gd name="T16" fmla="*/ 0 60000 65536"/>
                <a:gd name="T17" fmla="*/ 0 60000 65536"/>
                <a:gd name="T18" fmla="*/ 0 w 52"/>
                <a:gd name="T19" fmla="*/ 0 h 180"/>
                <a:gd name="T20" fmla="*/ 52 w 52"/>
                <a:gd name="T21" fmla="*/ 180 h 180"/>
              </a:gdLst>
              <a:ahLst/>
              <a:cxnLst>
                <a:cxn ang="T12">
                  <a:pos x="T0" y="T1"/>
                </a:cxn>
                <a:cxn ang="T13">
                  <a:pos x="T2" y="T3"/>
                </a:cxn>
                <a:cxn ang="T14">
                  <a:pos x="T4" y="T5"/>
                </a:cxn>
                <a:cxn ang="T15">
                  <a:pos x="T6" y="T7"/>
                </a:cxn>
                <a:cxn ang="T16">
                  <a:pos x="T8" y="T9"/>
                </a:cxn>
                <a:cxn ang="T17">
                  <a:pos x="T10" y="T11"/>
                </a:cxn>
              </a:cxnLst>
              <a:rect l="T18" t="T19" r="T20" b="T21"/>
              <a:pathLst>
                <a:path w="52" h="180">
                  <a:moveTo>
                    <a:pt x="18" y="0"/>
                  </a:moveTo>
                  <a:cubicBezTo>
                    <a:pt x="2" y="23"/>
                    <a:pt x="2" y="33"/>
                    <a:pt x="30" y="42"/>
                  </a:cubicBezTo>
                  <a:cubicBezTo>
                    <a:pt x="45" y="72"/>
                    <a:pt x="46" y="78"/>
                    <a:pt x="18" y="96"/>
                  </a:cubicBezTo>
                  <a:cubicBezTo>
                    <a:pt x="14" y="102"/>
                    <a:pt x="7" y="107"/>
                    <a:pt x="6" y="114"/>
                  </a:cubicBezTo>
                  <a:cubicBezTo>
                    <a:pt x="0" y="155"/>
                    <a:pt x="35" y="130"/>
                    <a:pt x="48" y="156"/>
                  </a:cubicBezTo>
                  <a:cubicBezTo>
                    <a:pt x="52" y="163"/>
                    <a:pt x="48" y="172"/>
                    <a:pt x="48" y="18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11" name="Freeform 412">
              <a:extLst>
                <a:ext uri="{FF2B5EF4-FFF2-40B4-BE49-F238E27FC236}">
                  <a16:creationId xmlns:a16="http://schemas.microsoft.com/office/drawing/2014/main" id="{A0A49D8F-B686-41B6-9ECC-FD8DE54533E2}"/>
                </a:ext>
              </a:extLst>
            </p:cNvPr>
            <p:cNvSpPr>
              <a:spLocks/>
            </p:cNvSpPr>
            <p:nvPr/>
          </p:nvSpPr>
          <p:spPr bwMode="auto">
            <a:xfrm>
              <a:off x="4278" y="2730"/>
              <a:ext cx="138" cy="168"/>
            </a:xfrm>
            <a:custGeom>
              <a:avLst/>
              <a:gdLst>
                <a:gd name="T0" fmla="*/ 138 w 138"/>
                <a:gd name="T1" fmla="*/ 168 h 168"/>
                <a:gd name="T2" fmla="*/ 132 w 138"/>
                <a:gd name="T3" fmla="*/ 150 h 168"/>
                <a:gd name="T4" fmla="*/ 120 w 138"/>
                <a:gd name="T5" fmla="*/ 132 h 168"/>
                <a:gd name="T6" fmla="*/ 114 w 138"/>
                <a:gd name="T7" fmla="*/ 108 h 168"/>
                <a:gd name="T8" fmla="*/ 78 w 138"/>
                <a:gd name="T9" fmla="*/ 96 h 168"/>
                <a:gd name="T10" fmla="*/ 96 w 138"/>
                <a:gd name="T11" fmla="*/ 48 h 168"/>
                <a:gd name="T12" fmla="*/ 0 w 138"/>
                <a:gd name="T13" fmla="*/ 0 h 168"/>
                <a:gd name="T14" fmla="*/ 0 60000 65536"/>
                <a:gd name="T15" fmla="*/ 0 60000 65536"/>
                <a:gd name="T16" fmla="*/ 0 60000 65536"/>
                <a:gd name="T17" fmla="*/ 0 60000 65536"/>
                <a:gd name="T18" fmla="*/ 0 60000 65536"/>
                <a:gd name="T19" fmla="*/ 0 60000 65536"/>
                <a:gd name="T20" fmla="*/ 0 60000 65536"/>
                <a:gd name="T21" fmla="*/ 0 w 138"/>
                <a:gd name="T22" fmla="*/ 0 h 168"/>
                <a:gd name="T23" fmla="*/ 138 w 138"/>
                <a:gd name="T24" fmla="*/ 168 h 1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168">
                  <a:moveTo>
                    <a:pt x="138" y="168"/>
                  </a:moveTo>
                  <a:cubicBezTo>
                    <a:pt x="136" y="162"/>
                    <a:pt x="135" y="156"/>
                    <a:pt x="132" y="150"/>
                  </a:cubicBezTo>
                  <a:cubicBezTo>
                    <a:pt x="129" y="144"/>
                    <a:pt x="123" y="139"/>
                    <a:pt x="120" y="132"/>
                  </a:cubicBezTo>
                  <a:cubicBezTo>
                    <a:pt x="117" y="124"/>
                    <a:pt x="120" y="113"/>
                    <a:pt x="114" y="108"/>
                  </a:cubicBezTo>
                  <a:cubicBezTo>
                    <a:pt x="104" y="100"/>
                    <a:pt x="78" y="96"/>
                    <a:pt x="78" y="96"/>
                  </a:cubicBezTo>
                  <a:cubicBezTo>
                    <a:pt x="61" y="71"/>
                    <a:pt x="67" y="58"/>
                    <a:pt x="96" y="48"/>
                  </a:cubicBezTo>
                  <a:cubicBezTo>
                    <a:pt x="53" y="5"/>
                    <a:pt x="6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12" name="Oval 413">
              <a:extLst>
                <a:ext uri="{FF2B5EF4-FFF2-40B4-BE49-F238E27FC236}">
                  <a16:creationId xmlns:a16="http://schemas.microsoft.com/office/drawing/2014/main" id="{9B43AA5C-931B-4844-920B-C9899610C43D}"/>
                </a:ext>
              </a:extLst>
            </p:cNvPr>
            <p:cNvSpPr>
              <a:spLocks noChangeArrowheads="1"/>
            </p:cNvSpPr>
            <p:nvPr/>
          </p:nvSpPr>
          <p:spPr bwMode="auto">
            <a:xfrm>
              <a:off x="4416" y="28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13" name="Oval 414">
              <a:extLst>
                <a:ext uri="{FF2B5EF4-FFF2-40B4-BE49-F238E27FC236}">
                  <a16:creationId xmlns:a16="http://schemas.microsoft.com/office/drawing/2014/main" id="{A01F9CA9-DD44-4A40-B904-B00534B9C12B}"/>
                </a:ext>
              </a:extLst>
            </p:cNvPr>
            <p:cNvSpPr>
              <a:spLocks noChangeArrowheads="1"/>
            </p:cNvSpPr>
            <p:nvPr/>
          </p:nvSpPr>
          <p:spPr bwMode="auto">
            <a:xfrm>
              <a:off x="4464" y="297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14" name="Oval 415">
              <a:extLst>
                <a:ext uri="{FF2B5EF4-FFF2-40B4-BE49-F238E27FC236}">
                  <a16:creationId xmlns:a16="http://schemas.microsoft.com/office/drawing/2014/main" id="{7911D120-E27E-449C-81BC-70012C751E9D}"/>
                </a:ext>
              </a:extLst>
            </p:cNvPr>
            <p:cNvSpPr>
              <a:spLocks noChangeArrowheads="1"/>
            </p:cNvSpPr>
            <p:nvPr/>
          </p:nvSpPr>
          <p:spPr bwMode="auto">
            <a:xfrm>
              <a:off x="4416"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15" name="Oval 416">
              <a:extLst>
                <a:ext uri="{FF2B5EF4-FFF2-40B4-BE49-F238E27FC236}">
                  <a16:creationId xmlns:a16="http://schemas.microsoft.com/office/drawing/2014/main" id="{632C9D0F-2CB7-46E4-9141-FFAE2755BC3D}"/>
                </a:ext>
              </a:extLst>
            </p:cNvPr>
            <p:cNvSpPr>
              <a:spLocks noChangeArrowheads="1"/>
            </p:cNvSpPr>
            <p:nvPr/>
          </p:nvSpPr>
          <p:spPr bwMode="auto">
            <a:xfrm>
              <a:off x="4320" y="29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16" name="Freeform 417">
              <a:extLst>
                <a:ext uri="{FF2B5EF4-FFF2-40B4-BE49-F238E27FC236}">
                  <a16:creationId xmlns:a16="http://schemas.microsoft.com/office/drawing/2014/main" id="{BB58DB08-7E3A-4F0B-8EDE-CE92238B3FAF}"/>
                </a:ext>
              </a:extLst>
            </p:cNvPr>
            <p:cNvSpPr>
              <a:spLocks/>
            </p:cNvSpPr>
            <p:nvPr/>
          </p:nvSpPr>
          <p:spPr bwMode="auto">
            <a:xfrm>
              <a:off x="4461" y="2754"/>
              <a:ext cx="57" cy="126"/>
            </a:xfrm>
            <a:custGeom>
              <a:avLst/>
              <a:gdLst>
                <a:gd name="T0" fmla="*/ 15 w 57"/>
                <a:gd name="T1" fmla="*/ 126 h 126"/>
                <a:gd name="T2" fmla="*/ 3 w 57"/>
                <a:gd name="T3" fmla="*/ 78 h 126"/>
                <a:gd name="T4" fmla="*/ 21 w 57"/>
                <a:gd name="T5" fmla="*/ 42 h 126"/>
                <a:gd name="T6" fmla="*/ 57 w 57"/>
                <a:gd name="T7" fmla="*/ 0 h 126"/>
                <a:gd name="T8" fmla="*/ 0 60000 65536"/>
                <a:gd name="T9" fmla="*/ 0 60000 65536"/>
                <a:gd name="T10" fmla="*/ 0 60000 65536"/>
                <a:gd name="T11" fmla="*/ 0 60000 65536"/>
                <a:gd name="T12" fmla="*/ 0 w 57"/>
                <a:gd name="T13" fmla="*/ 0 h 126"/>
                <a:gd name="T14" fmla="*/ 57 w 57"/>
                <a:gd name="T15" fmla="*/ 126 h 126"/>
              </a:gdLst>
              <a:ahLst/>
              <a:cxnLst>
                <a:cxn ang="T8">
                  <a:pos x="T0" y="T1"/>
                </a:cxn>
                <a:cxn ang="T9">
                  <a:pos x="T2" y="T3"/>
                </a:cxn>
                <a:cxn ang="T10">
                  <a:pos x="T4" y="T5"/>
                </a:cxn>
                <a:cxn ang="T11">
                  <a:pos x="T6" y="T7"/>
                </a:cxn>
              </a:cxnLst>
              <a:rect l="T12" t="T13" r="T14" b="T15"/>
              <a:pathLst>
                <a:path w="57" h="126">
                  <a:moveTo>
                    <a:pt x="15" y="126"/>
                  </a:moveTo>
                  <a:cubicBezTo>
                    <a:pt x="12" y="110"/>
                    <a:pt x="0" y="94"/>
                    <a:pt x="3" y="78"/>
                  </a:cubicBezTo>
                  <a:cubicBezTo>
                    <a:pt x="5" y="65"/>
                    <a:pt x="17" y="55"/>
                    <a:pt x="21" y="42"/>
                  </a:cubicBezTo>
                  <a:cubicBezTo>
                    <a:pt x="8" y="4"/>
                    <a:pt x="22" y="0"/>
                    <a:pt x="57"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17" name="Freeform 418">
              <a:extLst>
                <a:ext uri="{FF2B5EF4-FFF2-40B4-BE49-F238E27FC236}">
                  <a16:creationId xmlns:a16="http://schemas.microsoft.com/office/drawing/2014/main" id="{ABD06F93-6A91-4CA7-918F-4642F388BAE3}"/>
                </a:ext>
              </a:extLst>
            </p:cNvPr>
            <p:cNvSpPr>
              <a:spLocks/>
            </p:cNvSpPr>
            <p:nvPr/>
          </p:nvSpPr>
          <p:spPr bwMode="auto">
            <a:xfrm>
              <a:off x="4554" y="2934"/>
              <a:ext cx="132" cy="84"/>
            </a:xfrm>
            <a:custGeom>
              <a:avLst/>
              <a:gdLst>
                <a:gd name="T0" fmla="*/ 0 w 132"/>
                <a:gd name="T1" fmla="*/ 84 h 84"/>
                <a:gd name="T2" fmla="*/ 42 w 132"/>
                <a:gd name="T3" fmla="*/ 18 h 84"/>
                <a:gd name="T4" fmla="*/ 102 w 132"/>
                <a:gd name="T5" fmla="*/ 66 h 84"/>
                <a:gd name="T6" fmla="*/ 132 w 132"/>
                <a:gd name="T7" fmla="*/ 0 h 84"/>
                <a:gd name="T8" fmla="*/ 0 60000 65536"/>
                <a:gd name="T9" fmla="*/ 0 60000 65536"/>
                <a:gd name="T10" fmla="*/ 0 60000 65536"/>
                <a:gd name="T11" fmla="*/ 0 60000 65536"/>
                <a:gd name="T12" fmla="*/ 0 w 132"/>
                <a:gd name="T13" fmla="*/ 0 h 84"/>
                <a:gd name="T14" fmla="*/ 132 w 132"/>
                <a:gd name="T15" fmla="*/ 84 h 84"/>
              </a:gdLst>
              <a:ahLst/>
              <a:cxnLst>
                <a:cxn ang="T8">
                  <a:pos x="T0" y="T1"/>
                </a:cxn>
                <a:cxn ang="T9">
                  <a:pos x="T2" y="T3"/>
                </a:cxn>
                <a:cxn ang="T10">
                  <a:pos x="T4" y="T5"/>
                </a:cxn>
                <a:cxn ang="T11">
                  <a:pos x="T6" y="T7"/>
                </a:cxn>
              </a:cxnLst>
              <a:rect l="T12" t="T13" r="T14" b="T15"/>
              <a:pathLst>
                <a:path w="132" h="84">
                  <a:moveTo>
                    <a:pt x="0" y="84"/>
                  </a:moveTo>
                  <a:cubicBezTo>
                    <a:pt x="40" y="58"/>
                    <a:pt x="34" y="80"/>
                    <a:pt x="42" y="18"/>
                  </a:cubicBezTo>
                  <a:cubicBezTo>
                    <a:pt x="88" y="27"/>
                    <a:pt x="72" y="36"/>
                    <a:pt x="102" y="66"/>
                  </a:cubicBezTo>
                  <a:cubicBezTo>
                    <a:pt x="132" y="56"/>
                    <a:pt x="132" y="30"/>
                    <a:pt x="132"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18" name="Freeform 419">
              <a:extLst>
                <a:ext uri="{FF2B5EF4-FFF2-40B4-BE49-F238E27FC236}">
                  <a16:creationId xmlns:a16="http://schemas.microsoft.com/office/drawing/2014/main" id="{5406E12F-8FD9-47DE-A398-295E021EAB35}"/>
                </a:ext>
              </a:extLst>
            </p:cNvPr>
            <p:cNvSpPr>
              <a:spLocks/>
            </p:cNvSpPr>
            <p:nvPr/>
          </p:nvSpPr>
          <p:spPr bwMode="auto">
            <a:xfrm>
              <a:off x="4452" y="3168"/>
              <a:ext cx="52" cy="180"/>
            </a:xfrm>
            <a:custGeom>
              <a:avLst/>
              <a:gdLst>
                <a:gd name="T0" fmla="*/ 18 w 52"/>
                <a:gd name="T1" fmla="*/ 0 h 180"/>
                <a:gd name="T2" fmla="*/ 30 w 52"/>
                <a:gd name="T3" fmla="*/ 42 h 180"/>
                <a:gd name="T4" fmla="*/ 18 w 52"/>
                <a:gd name="T5" fmla="*/ 96 h 180"/>
                <a:gd name="T6" fmla="*/ 6 w 52"/>
                <a:gd name="T7" fmla="*/ 114 h 180"/>
                <a:gd name="T8" fmla="*/ 48 w 52"/>
                <a:gd name="T9" fmla="*/ 156 h 180"/>
                <a:gd name="T10" fmla="*/ 48 w 52"/>
                <a:gd name="T11" fmla="*/ 180 h 180"/>
                <a:gd name="T12" fmla="*/ 0 60000 65536"/>
                <a:gd name="T13" fmla="*/ 0 60000 65536"/>
                <a:gd name="T14" fmla="*/ 0 60000 65536"/>
                <a:gd name="T15" fmla="*/ 0 60000 65536"/>
                <a:gd name="T16" fmla="*/ 0 60000 65536"/>
                <a:gd name="T17" fmla="*/ 0 60000 65536"/>
                <a:gd name="T18" fmla="*/ 0 w 52"/>
                <a:gd name="T19" fmla="*/ 0 h 180"/>
                <a:gd name="T20" fmla="*/ 52 w 52"/>
                <a:gd name="T21" fmla="*/ 180 h 180"/>
              </a:gdLst>
              <a:ahLst/>
              <a:cxnLst>
                <a:cxn ang="T12">
                  <a:pos x="T0" y="T1"/>
                </a:cxn>
                <a:cxn ang="T13">
                  <a:pos x="T2" y="T3"/>
                </a:cxn>
                <a:cxn ang="T14">
                  <a:pos x="T4" y="T5"/>
                </a:cxn>
                <a:cxn ang="T15">
                  <a:pos x="T6" y="T7"/>
                </a:cxn>
                <a:cxn ang="T16">
                  <a:pos x="T8" y="T9"/>
                </a:cxn>
                <a:cxn ang="T17">
                  <a:pos x="T10" y="T11"/>
                </a:cxn>
              </a:cxnLst>
              <a:rect l="T18" t="T19" r="T20" b="T21"/>
              <a:pathLst>
                <a:path w="52" h="180">
                  <a:moveTo>
                    <a:pt x="18" y="0"/>
                  </a:moveTo>
                  <a:cubicBezTo>
                    <a:pt x="2" y="23"/>
                    <a:pt x="2" y="33"/>
                    <a:pt x="30" y="42"/>
                  </a:cubicBezTo>
                  <a:cubicBezTo>
                    <a:pt x="45" y="72"/>
                    <a:pt x="46" y="78"/>
                    <a:pt x="18" y="96"/>
                  </a:cubicBezTo>
                  <a:cubicBezTo>
                    <a:pt x="14" y="102"/>
                    <a:pt x="7" y="107"/>
                    <a:pt x="6" y="114"/>
                  </a:cubicBezTo>
                  <a:cubicBezTo>
                    <a:pt x="0" y="155"/>
                    <a:pt x="35" y="130"/>
                    <a:pt x="48" y="156"/>
                  </a:cubicBezTo>
                  <a:cubicBezTo>
                    <a:pt x="52" y="163"/>
                    <a:pt x="48" y="172"/>
                    <a:pt x="48" y="18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19" name="Freeform 420">
              <a:extLst>
                <a:ext uri="{FF2B5EF4-FFF2-40B4-BE49-F238E27FC236}">
                  <a16:creationId xmlns:a16="http://schemas.microsoft.com/office/drawing/2014/main" id="{B333F123-AAC0-48C9-B24C-844180D31A68}"/>
                </a:ext>
              </a:extLst>
            </p:cNvPr>
            <p:cNvSpPr>
              <a:spLocks/>
            </p:cNvSpPr>
            <p:nvPr/>
          </p:nvSpPr>
          <p:spPr bwMode="auto">
            <a:xfrm>
              <a:off x="4230" y="2778"/>
              <a:ext cx="138" cy="168"/>
            </a:xfrm>
            <a:custGeom>
              <a:avLst/>
              <a:gdLst>
                <a:gd name="T0" fmla="*/ 138 w 138"/>
                <a:gd name="T1" fmla="*/ 168 h 168"/>
                <a:gd name="T2" fmla="*/ 132 w 138"/>
                <a:gd name="T3" fmla="*/ 150 h 168"/>
                <a:gd name="T4" fmla="*/ 120 w 138"/>
                <a:gd name="T5" fmla="*/ 132 h 168"/>
                <a:gd name="T6" fmla="*/ 114 w 138"/>
                <a:gd name="T7" fmla="*/ 108 h 168"/>
                <a:gd name="T8" fmla="*/ 78 w 138"/>
                <a:gd name="T9" fmla="*/ 96 h 168"/>
                <a:gd name="T10" fmla="*/ 96 w 138"/>
                <a:gd name="T11" fmla="*/ 48 h 168"/>
                <a:gd name="T12" fmla="*/ 0 w 138"/>
                <a:gd name="T13" fmla="*/ 0 h 168"/>
                <a:gd name="T14" fmla="*/ 0 60000 65536"/>
                <a:gd name="T15" fmla="*/ 0 60000 65536"/>
                <a:gd name="T16" fmla="*/ 0 60000 65536"/>
                <a:gd name="T17" fmla="*/ 0 60000 65536"/>
                <a:gd name="T18" fmla="*/ 0 60000 65536"/>
                <a:gd name="T19" fmla="*/ 0 60000 65536"/>
                <a:gd name="T20" fmla="*/ 0 60000 65536"/>
                <a:gd name="T21" fmla="*/ 0 w 138"/>
                <a:gd name="T22" fmla="*/ 0 h 168"/>
                <a:gd name="T23" fmla="*/ 138 w 138"/>
                <a:gd name="T24" fmla="*/ 168 h 1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168">
                  <a:moveTo>
                    <a:pt x="138" y="168"/>
                  </a:moveTo>
                  <a:cubicBezTo>
                    <a:pt x="136" y="162"/>
                    <a:pt x="135" y="156"/>
                    <a:pt x="132" y="150"/>
                  </a:cubicBezTo>
                  <a:cubicBezTo>
                    <a:pt x="129" y="144"/>
                    <a:pt x="123" y="139"/>
                    <a:pt x="120" y="132"/>
                  </a:cubicBezTo>
                  <a:cubicBezTo>
                    <a:pt x="117" y="124"/>
                    <a:pt x="120" y="113"/>
                    <a:pt x="114" y="108"/>
                  </a:cubicBezTo>
                  <a:cubicBezTo>
                    <a:pt x="104" y="100"/>
                    <a:pt x="78" y="96"/>
                    <a:pt x="78" y="96"/>
                  </a:cubicBezTo>
                  <a:cubicBezTo>
                    <a:pt x="61" y="71"/>
                    <a:pt x="67" y="58"/>
                    <a:pt x="96" y="48"/>
                  </a:cubicBezTo>
                  <a:cubicBezTo>
                    <a:pt x="53" y="5"/>
                    <a:pt x="6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20" name="Oval 421">
              <a:extLst>
                <a:ext uri="{FF2B5EF4-FFF2-40B4-BE49-F238E27FC236}">
                  <a16:creationId xmlns:a16="http://schemas.microsoft.com/office/drawing/2014/main" id="{882A53E3-CF8F-41A6-AF05-E6AB927EBB6C}"/>
                </a:ext>
              </a:extLst>
            </p:cNvPr>
            <p:cNvSpPr>
              <a:spLocks noChangeArrowheads="1"/>
            </p:cNvSpPr>
            <p:nvPr/>
          </p:nvSpPr>
          <p:spPr bwMode="auto">
            <a:xfrm>
              <a:off x="4368" y="29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21" name="Oval 422">
              <a:extLst>
                <a:ext uri="{FF2B5EF4-FFF2-40B4-BE49-F238E27FC236}">
                  <a16:creationId xmlns:a16="http://schemas.microsoft.com/office/drawing/2014/main" id="{6D08C669-4E6F-4D78-A50E-24618FC2B524}"/>
                </a:ext>
              </a:extLst>
            </p:cNvPr>
            <p:cNvSpPr>
              <a:spLocks noChangeArrowheads="1"/>
            </p:cNvSpPr>
            <p:nvPr/>
          </p:nvSpPr>
          <p:spPr bwMode="auto">
            <a:xfrm>
              <a:off x="4416" y="302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22" name="Oval 423">
              <a:extLst>
                <a:ext uri="{FF2B5EF4-FFF2-40B4-BE49-F238E27FC236}">
                  <a16:creationId xmlns:a16="http://schemas.microsoft.com/office/drawing/2014/main" id="{7E1E35BB-D2DE-4A1B-9B29-D44BB7ACEA77}"/>
                </a:ext>
              </a:extLst>
            </p:cNvPr>
            <p:cNvSpPr>
              <a:spLocks noChangeArrowheads="1"/>
            </p:cNvSpPr>
            <p:nvPr/>
          </p:nvSpPr>
          <p:spPr bwMode="auto">
            <a:xfrm>
              <a:off x="4368" y="312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23" name="Oval 424">
              <a:extLst>
                <a:ext uri="{FF2B5EF4-FFF2-40B4-BE49-F238E27FC236}">
                  <a16:creationId xmlns:a16="http://schemas.microsoft.com/office/drawing/2014/main" id="{2540F471-B588-481A-8152-AC97605FE6CA}"/>
                </a:ext>
              </a:extLst>
            </p:cNvPr>
            <p:cNvSpPr>
              <a:spLocks noChangeArrowheads="1"/>
            </p:cNvSpPr>
            <p:nvPr/>
          </p:nvSpPr>
          <p:spPr bwMode="auto">
            <a:xfrm>
              <a:off x="4272" y="297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24" name="Freeform 425">
              <a:extLst>
                <a:ext uri="{FF2B5EF4-FFF2-40B4-BE49-F238E27FC236}">
                  <a16:creationId xmlns:a16="http://schemas.microsoft.com/office/drawing/2014/main" id="{00C75B19-36FC-45DF-9086-76A187B39503}"/>
                </a:ext>
              </a:extLst>
            </p:cNvPr>
            <p:cNvSpPr>
              <a:spLocks/>
            </p:cNvSpPr>
            <p:nvPr/>
          </p:nvSpPr>
          <p:spPr bwMode="auto">
            <a:xfrm>
              <a:off x="4413" y="2802"/>
              <a:ext cx="57" cy="126"/>
            </a:xfrm>
            <a:custGeom>
              <a:avLst/>
              <a:gdLst>
                <a:gd name="T0" fmla="*/ 15 w 57"/>
                <a:gd name="T1" fmla="*/ 126 h 126"/>
                <a:gd name="T2" fmla="*/ 3 w 57"/>
                <a:gd name="T3" fmla="*/ 78 h 126"/>
                <a:gd name="T4" fmla="*/ 21 w 57"/>
                <a:gd name="T5" fmla="*/ 42 h 126"/>
                <a:gd name="T6" fmla="*/ 57 w 57"/>
                <a:gd name="T7" fmla="*/ 0 h 126"/>
                <a:gd name="T8" fmla="*/ 0 60000 65536"/>
                <a:gd name="T9" fmla="*/ 0 60000 65536"/>
                <a:gd name="T10" fmla="*/ 0 60000 65536"/>
                <a:gd name="T11" fmla="*/ 0 60000 65536"/>
                <a:gd name="T12" fmla="*/ 0 w 57"/>
                <a:gd name="T13" fmla="*/ 0 h 126"/>
                <a:gd name="T14" fmla="*/ 57 w 57"/>
                <a:gd name="T15" fmla="*/ 126 h 126"/>
              </a:gdLst>
              <a:ahLst/>
              <a:cxnLst>
                <a:cxn ang="T8">
                  <a:pos x="T0" y="T1"/>
                </a:cxn>
                <a:cxn ang="T9">
                  <a:pos x="T2" y="T3"/>
                </a:cxn>
                <a:cxn ang="T10">
                  <a:pos x="T4" y="T5"/>
                </a:cxn>
                <a:cxn ang="T11">
                  <a:pos x="T6" y="T7"/>
                </a:cxn>
              </a:cxnLst>
              <a:rect l="T12" t="T13" r="T14" b="T15"/>
              <a:pathLst>
                <a:path w="57" h="126">
                  <a:moveTo>
                    <a:pt x="15" y="126"/>
                  </a:moveTo>
                  <a:cubicBezTo>
                    <a:pt x="12" y="110"/>
                    <a:pt x="0" y="94"/>
                    <a:pt x="3" y="78"/>
                  </a:cubicBezTo>
                  <a:cubicBezTo>
                    <a:pt x="5" y="65"/>
                    <a:pt x="17" y="55"/>
                    <a:pt x="21" y="42"/>
                  </a:cubicBezTo>
                  <a:cubicBezTo>
                    <a:pt x="8" y="4"/>
                    <a:pt x="22" y="0"/>
                    <a:pt x="57"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25" name="Freeform 426">
              <a:extLst>
                <a:ext uri="{FF2B5EF4-FFF2-40B4-BE49-F238E27FC236}">
                  <a16:creationId xmlns:a16="http://schemas.microsoft.com/office/drawing/2014/main" id="{27F924A4-72BF-4D38-A875-254C0FF42002}"/>
                </a:ext>
              </a:extLst>
            </p:cNvPr>
            <p:cNvSpPr>
              <a:spLocks/>
            </p:cNvSpPr>
            <p:nvPr/>
          </p:nvSpPr>
          <p:spPr bwMode="auto">
            <a:xfrm>
              <a:off x="4506" y="2982"/>
              <a:ext cx="132" cy="84"/>
            </a:xfrm>
            <a:custGeom>
              <a:avLst/>
              <a:gdLst>
                <a:gd name="T0" fmla="*/ 0 w 132"/>
                <a:gd name="T1" fmla="*/ 84 h 84"/>
                <a:gd name="T2" fmla="*/ 42 w 132"/>
                <a:gd name="T3" fmla="*/ 18 h 84"/>
                <a:gd name="T4" fmla="*/ 102 w 132"/>
                <a:gd name="T5" fmla="*/ 66 h 84"/>
                <a:gd name="T6" fmla="*/ 132 w 132"/>
                <a:gd name="T7" fmla="*/ 0 h 84"/>
                <a:gd name="T8" fmla="*/ 0 60000 65536"/>
                <a:gd name="T9" fmla="*/ 0 60000 65536"/>
                <a:gd name="T10" fmla="*/ 0 60000 65536"/>
                <a:gd name="T11" fmla="*/ 0 60000 65536"/>
                <a:gd name="T12" fmla="*/ 0 w 132"/>
                <a:gd name="T13" fmla="*/ 0 h 84"/>
                <a:gd name="T14" fmla="*/ 132 w 132"/>
                <a:gd name="T15" fmla="*/ 84 h 84"/>
              </a:gdLst>
              <a:ahLst/>
              <a:cxnLst>
                <a:cxn ang="T8">
                  <a:pos x="T0" y="T1"/>
                </a:cxn>
                <a:cxn ang="T9">
                  <a:pos x="T2" y="T3"/>
                </a:cxn>
                <a:cxn ang="T10">
                  <a:pos x="T4" y="T5"/>
                </a:cxn>
                <a:cxn ang="T11">
                  <a:pos x="T6" y="T7"/>
                </a:cxn>
              </a:cxnLst>
              <a:rect l="T12" t="T13" r="T14" b="T15"/>
              <a:pathLst>
                <a:path w="132" h="84">
                  <a:moveTo>
                    <a:pt x="0" y="84"/>
                  </a:moveTo>
                  <a:cubicBezTo>
                    <a:pt x="40" y="58"/>
                    <a:pt x="34" y="80"/>
                    <a:pt x="42" y="18"/>
                  </a:cubicBezTo>
                  <a:cubicBezTo>
                    <a:pt x="88" y="27"/>
                    <a:pt x="72" y="36"/>
                    <a:pt x="102" y="66"/>
                  </a:cubicBezTo>
                  <a:cubicBezTo>
                    <a:pt x="132" y="56"/>
                    <a:pt x="132" y="30"/>
                    <a:pt x="132"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26" name="Freeform 427">
              <a:extLst>
                <a:ext uri="{FF2B5EF4-FFF2-40B4-BE49-F238E27FC236}">
                  <a16:creationId xmlns:a16="http://schemas.microsoft.com/office/drawing/2014/main" id="{606EDDDC-15D3-4497-9637-78D25C2573BB}"/>
                </a:ext>
              </a:extLst>
            </p:cNvPr>
            <p:cNvSpPr>
              <a:spLocks/>
            </p:cNvSpPr>
            <p:nvPr/>
          </p:nvSpPr>
          <p:spPr bwMode="auto">
            <a:xfrm>
              <a:off x="4404" y="3216"/>
              <a:ext cx="52" cy="180"/>
            </a:xfrm>
            <a:custGeom>
              <a:avLst/>
              <a:gdLst>
                <a:gd name="T0" fmla="*/ 18 w 52"/>
                <a:gd name="T1" fmla="*/ 0 h 180"/>
                <a:gd name="T2" fmla="*/ 30 w 52"/>
                <a:gd name="T3" fmla="*/ 42 h 180"/>
                <a:gd name="T4" fmla="*/ 18 w 52"/>
                <a:gd name="T5" fmla="*/ 96 h 180"/>
                <a:gd name="T6" fmla="*/ 6 w 52"/>
                <a:gd name="T7" fmla="*/ 114 h 180"/>
                <a:gd name="T8" fmla="*/ 48 w 52"/>
                <a:gd name="T9" fmla="*/ 156 h 180"/>
                <a:gd name="T10" fmla="*/ 48 w 52"/>
                <a:gd name="T11" fmla="*/ 180 h 180"/>
                <a:gd name="T12" fmla="*/ 0 60000 65536"/>
                <a:gd name="T13" fmla="*/ 0 60000 65536"/>
                <a:gd name="T14" fmla="*/ 0 60000 65536"/>
                <a:gd name="T15" fmla="*/ 0 60000 65536"/>
                <a:gd name="T16" fmla="*/ 0 60000 65536"/>
                <a:gd name="T17" fmla="*/ 0 60000 65536"/>
                <a:gd name="T18" fmla="*/ 0 w 52"/>
                <a:gd name="T19" fmla="*/ 0 h 180"/>
                <a:gd name="T20" fmla="*/ 52 w 52"/>
                <a:gd name="T21" fmla="*/ 180 h 180"/>
              </a:gdLst>
              <a:ahLst/>
              <a:cxnLst>
                <a:cxn ang="T12">
                  <a:pos x="T0" y="T1"/>
                </a:cxn>
                <a:cxn ang="T13">
                  <a:pos x="T2" y="T3"/>
                </a:cxn>
                <a:cxn ang="T14">
                  <a:pos x="T4" y="T5"/>
                </a:cxn>
                <a:cxn ang="T15">
                  <a:pos x="T6" y="T7"/>
                </a:cxn>
                <a:cxn ang="T16">
                  <a:pos x="T8" y="T9"/>
                </a:cxn>
                <a:cxn ang="T17">
                  <a:pos x="T10" y="T11"/>
                </a:cxn>
              </a:cxnLst>
              <a:rect l="T18" t="T19" r="T20" b="T21"/>
              <a:pathLst>
                <a:path w="52" h="180">
                  <a:moveTo>
                    <a:pt x="18" y="0"/>
                  </a:moveTo>
                  <a:cubicBezTo>
                    <a:pt x="2" y="23"/>
                    <a:pt x="2" y="33"/>
                    <a:pt x="30" y="42"/>
                  </a:cubicBezTo>
                  <a:cubicBezTo>
                    <a:pt x="45" y="72"/>
                    <a:pt x="46" y="78"/>
                    <a:pt x="18" y="96"/>
                  </a:cubicBezTo>
                  <a:cubicBezTo>
                    <a:pt x="14" y="102"/>
                    <a:pt x="7" y="107"/>
                    <a:pt x="6" y="114"/>
                  </a:cubicBezTo>
                  <a:cubicBezTo>
                    <a:pt x="0" y="155"/>
                    <a:pt x="35" y="130"/>
                    <a:pt x="48" y="156"/>
                  </a:cubicBezTo>
                  <a:cubicBezTo>
                    <a:pt x="52" y="163"/>
                    <a:pt x="48" y="172"/>
                    <a:pt x="48" y="18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27" name="Freeform 428">
              <a:extLst>
                <a:ext uri="{FF2B5EF4-FFF2-40B4-BE49-F238E27FC236}">
                  <a16:creationId xmlns:a16="http://schemas.microsoft.com/office/drawing/2014/main" id="{DB77F5C7-57FA-4F31-9F4C-4B04D09A2139}"/>
                </a:ext>
              </a:extLst>
            </p:cNvPr>
            <p:cNvSpPr>
              <a:spLocks/>
            </p:cNvSpPr>
            <p:nvPr/>
          </p:nvSpPr>
          <p:spPr bwMode="auto">
            <a:xfrm>
              <a:off x="4182" y="2826"/>
              <a:ext cx="138" cy="168"/>
            </a:xfrm>
            <a:custGeom>
              <a:avLst/>
              <a:gdLst>
                <a:gd name="T0" fmla="*/ 138 w 138"/>
                <a:gd name="T1" fmla="*/ 168 h 168"/>
                <a:gd name="T2" fmla="*/ 132 w 138"/>
                <a:gd name="T3" fmla="*/ 150 h 168"/>
                <a:gd name="T4" fmla="*/ 120 w 138"/>
                <a:gd name="T5" fmla="*/ 132 h 168"/>
                <a:gd name="T6" fmla="*/ 114 w 138"/>
                <a:gd name="T7" fmla="*/ 108 h 168"/>
                <a:gd name="T8" fmla="*/ 78 w 138"/>
                <a:gd name="T9" fmla="*/ 96 h 168"/>
                <a:gd name="T10" fmla="*/ 96 w 138"/>
                <a:gd name="T11" fmla="*/ 48 h 168"/>
                <a:gd name="T12" fmla="*/ 0 w 138"/>
                <a:gd name="T13" fmla="*/ 0 h 168"/>
                <a:gd name="T14" fmla="*/ 0 60000 65536"/>
                <a:gd name="T15" fmla="*/ 0 60000 65536"/>
                <a:gd name="T16" fmla="*/ 0 60000 65536"/>
                <a:gd name="T17" fmla="*/ 0 60000 65536"/>
                <a:gd name="T18" fmla="*/ 0 60000 65536"/>
                <a:gd name="T19" fmla="*/ 0 60000 65536"/>
                <a:gd name="T20" fmla="*/ 0 60000 65536"/>
                <a:gd name="T21" fmla="*/ 0 w 138"/>
                <a:gd name="T22" fmla="*/ 0 h 168"/>
                <a:gd name="T23" fmla="*/ 138 w 138"/>
                <a:gd name="T24" fmla="*/ 168 h 1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168">
                  <a:moveTo>
                    <a:pt x="138" y="168"/>
                  </a:moveTo>
                  <a:cubicBezTo>
                    <a:pt x="136" y="162"/>
                    <a:pt x="135" y="156"/>
                    <a:pt x="132" y="150"/>
                  </a:cubicBezTo>
                  <a:cubicBezTo>
                    <a:pt x="129" y="144"/>
                    <a:pt x="123" y="139"/>
                    <a:pt x="120" y="132"/>
                  </a:cubicBezTo>
                  <a:cubicBezTo>
                    <a:pt x="117" y="124"/>
                    <a:pt x="120" y="113"/>
                    <a:pt x="114" y="108"/>
                  </a:cubicBezTo>
                  <a:cubicBezTo>
                    <a:pt x="104" y="100"/>
                    <a:pt x="78" y="96"/>
                    <a:pt x="78" y="96"/>
                  </a:cubicBezTo>
                  <a:cubicBezTo>
                    <a:pt x="61" y="71"/>
                    <a:pt x="67" y="58"/>
                    <a:pt x="96" y="48"/>
                  </a:cubicBezTo>
                  <a:cubicBezTo>
                    <a:pt x="53" y="5"/>
                    <a:pt x="6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28" name="Oval 429">
              <a:extLst>
                <a:ext uri="{FF2B5EF4-FFF2-40B4-BE49-F238E27FC236}">
                  <a16:creationId xmlns:a16="http://schemas.microsoft.com/office/drawing/2014/main" id="{474E6653-1303-4038-850B-7EAB7C87F4B7}"/>
                </a:ext>
              </a:extLst>
            </p:cNvPr>
            <p:cNvSpPr>
              <a:spLocks noChangeArrowheads="1"/>
            </p:cNvSpPr>
            <p:nvPr/>
          </p:nvSpPr>
          <p:spPr bwMode="auto">
            <a:xfrm>
              <a:off x="4320" y="297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29" name="Oval 430">
              <a:extLst>
                <a:ext uri="{FF2B5EF4-FFF2-40B4-BE49-F238E27FC236}">
                  <a16:creationId xmlns:a16="http://schemas.microsoft.com/office/drawing/2014/main" id="{6EA17BAD-E211-43A9-9D78-6731B19A58BC}"/>
                </a:ext>
              </a:extLst>
            </p:cNvPr>
            <p:cNvSpPr>
              <a:spLocks noChangeArrowheads="1"/>
            </p:cNvSpPr>
            <p:nvPr/>
          </p:nvSpPr>
          <p:spPr bwMode="auto">
            <a:xfrm>
              <a:off x="4368"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30" name="Oval 431">
              <a:extLst>
                <a:ext uri="{FF2B5EF4-FFF2-40B4-BE49-F238E27FC236}">
                  <a16:creationId xmlns:a16="http://schemas.microsoft.com/office/drawing/2014/main" id="{942983AD-C833-49BC-808E-2C89CF1C0FE4}"/>
                </a:ext>
              </a:extLst>
            </p:cNvPr>
            <p:cNvSpPr>
              <a:spLocks noChangeArrowheads="1"/>
            </p:cNvSpPr>
            <p:nvPr/>
          </p:nvSpPr>
          <p:spPr bwMode="auto">
            <a:xfrm>
              <a:off x="4320" y="316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31" name="Oval 432">
              <a:extLst>
                <a:ext uri="{FF2B5EF4-FFF2-40B4-BE49-F238E27FC236}">
                  <a16:creationId xmlns:a16="http://schemas.microsoft.com/office/drawing/2014/main" id="{6F2DF367-0937-4452-B567-C0E3AA76F6BC}"/>
                </a:ext>
              </a:extLst>
            </p:cNvPr>
            <p:cNvSpPr>
              <a:spLocks noChangeArrowheads="1"/>
            </p:cNvSpPr>
            <p:nvPr/>
          </p:nvSpPr>
          <p:spPr bwMode="auto">
            <a:xfrm>
              <a:off x="4224" y="302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32" name="Freeform 433">
              <a:extLst>
                <a:ext uri="{FF2B5EF4-FFF2-40B4-BE49-F238E27FC236}">
                  <a16:creationId xmlns:a16="http://schemas.microsoft.com/office/drawing/2014/main" id="{41D75894-2DF5-409F-8B0F-25544D8CF0FE}"/>
                </a:ext>
              </a:extLst>
            </p:cNvPr>
            <p:cNvSpPr>
              <a:spLocks/>
            </p:cNvSpPr>
            <p:nvPr/>
          </p:nvSpPr>
          <p:spPr bwMode="auto">
            <a:xfrm>
              <a:off x="4365" y="2850"/>
              <a:ext cx="57" cy="126"/>
            </a:xfrm>
            <a:custGeom>
              <a:avLst/>
              <a:gdLst>
                <a:gd name="T0" fmla="*/ 15 w 57"/>
                <a:gd name="T1" fmla="*/ 126 h 126"/>
                <a:gd name="T2" fmla="*/ 3 w 57"/>
                <a:gd name="T3" fmla="*/ 78 h 126"/>
                <a:gd name="T4" fmla="*/ 21 w 57"/>
                <a:gd name="T5" fmla="*/ 42 h 126"/>
                <a:gd name="T6" fmla="*/ 57 w 57"/>
                <a:gd name="T7" fmla="*/ 0 h 126"/>
                <a:gd name="T8" fmla="*/ 0 60000 65536"/>
                <a:gd name="T9" fmla="*/ 0 60000 65536"/>
                <a:gd name="T10" fmla="*/ 0 60000 65536"/>
                <a:gd name="T11" fmla="*/ 0 60000 65536"/>
                <a:gd name="T12" fmla="*/ 0 w 57"/>
                <a:gd name="T13" fmla="*/ 0 h 126"/>
                <a:gd name="T14" fmla="*/ 57 w 57"/>
                <a:gd name="T15" fmla="*/ 126 h 126"/>
              </a:gdLst>
              <a:ahLst/>
              <a:cxnLst>
                <a:cxn ang="T8">
                  <a:pos x="T0" y="T1"/>
                </a:cxn>
                <a:cxn ang="T9">
                  <a:pos x="T2" y="T3"/>
                </a:cxn>
                <a:cxn ang="T10">
                  <a:pos x="T4" y="T5"/>
                </a:cxn>
                <a:cxn ang="T11">
                  <a:pos x="T6" y="T7"/>
                </a:cxn>
              </a:cxnLst>
              <a:rect l="T12" t="T13" r="T14" b="T15"/>
              <a:pathLst>
                <a:path w="57" h="126">
                  <a:moveTo>
                    <a:pt x="15" y="126"/>
                  </a:moveTo>
                  <a:cubicBezTo>
                    <a:pt x="12" y="110"/>
                    <a:pt x="0" y="94"/>
                    <a:pt x="3" y="78"/>
                  </a:cubicBezTo>
                  <a:cubicBezTo>
                    <a:pt x="5" y="65"/>
                    <a:pt x="17" y="55"/>
                    <a:pt x="21" y="42"/>
                  </a:cubicBezTo>
                  <a:cubicBezTo>
                    <a:pt x="8" y="4"/>
                    <a:pt x="22" y="0"/>
                    <a:pt x="57"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33" name="Freeform 434">
              <a:extLst>
                <a:ext uri="{FF2B5EF4-FFF2-40B4-BE49-F238E27FC236}">
                  <a16:creationId xmlns:a16="http://schemas.microsoft.com/office/drawing/2014/main" id="{CD5F17AE-99FB-4666-919A-84198774B456}"/>
                </a:ext>
              </a:extLst>
            </p:cNvPr>
            <p:cNvSpPr>
              <a:spLocks/>
            </p:cNvSpPr>
            <p:nvPr/>
          </p:nvSpPr>
          <p:spPr bwMode="auto">
            <a:xfrm>
              <a:off x="4458" y="3030"/>
              <a:ext cx="132" cy="84"/>
            </a:xfrm>
            <a:custGeom>
              <a:avLst/>
              <a:gdLst>
                <a:gd name="T0" fmla="*/ 0 w 132"/>
                <a:gd name="T1" fmla="*/ 84 h 84"/>
                <a:gd name="T2" fmla="*/ 42 w 132"/>
                <a:gd name="T3" fmla="*/ 18 h 84"/>
                <a:gd name="T4" fmla="*/ 102 w 132"/>
                <a:gd name="T5" fmla="*/ 66 h 84"/>
                <a:gd name="T6" fmla="*/ 132 w 132"/>
                <a:gd name="T7" fmla="*/ 0 h 84"/>
                <a:gd name="T8" fmla="*/ 0 60000 65536"/>
                <a:gd name="T9" fmla="*/ 0 60000 65536"/>
                <a:gd name="T10" fmla="*/ 0 60000 65536"/>
                <a:gd name="T11" fmla="*/ 0 60000 65536"/>
                <a:gd name="T12" fmla="*/ 0 w 132"/>
                <a:gd name="T13" fmla="*/ 0 h 84"/>
                <a:gd name="T14" fmla="*/ 132 w 132"/>
                <a:gd name="T15" fmla="*/ 84 h 84"/>
              </a:gdLst>
              <a:ahLst/>
              <a:cxnLst>
                <a:cxn ang="T8">
                  <a:pos x="T0" y="T1"/>
                </a:cxn>
                <a:cxn ang="T9">
                  <a:pos x="T2" y="T3"/>
                </a:cxn>
                <a:cxn ang="T10">
                  <a:pos x="T4" y="T5"/>
                </a:cxn>
                <a:cxn ang="T11">
                  <a:pos x="T6" y="T7"/>
                </a:cxn>
              </a:cxnLst>
              <a:rect l="T12" t="T13" r="T14" b="T15"/>
              <a:pathLst>
                <a:path w="132" h="84">
                  <a:moveTo>
                    <a:pt x="0" y="84"/>
                  </a:moveTo>
                  <a:cubicBezTo>
                    <a:pt x="40" y="58"/>
                    <a:pt x="34" y="80"/>
                    <a:pt x="42" y="18"/>
                  </a:cubicBezTo>
                  <a:cubicBezTo>
                    <a:pt x="88" y="27"/>
                    <a:pt x="72" y="36"/>
                    <a:pt x="102" y="66"/>
                  </a:cubicBezTo>
                  <a:cubicBezTo>
                    <a:pt x="132" y="56"/>
                    <a:pt x="132" y="30"/>
                    <a:pt x="132"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34" name="Freeform 435">
              <a:extLst>
                <a:ext uri="{FF2B5EF4-FFF2-40B4-BE49-F238E27FC236}">
                  <a16:creationId xmlns:a16="http://schemas.microsoft.com/office/drawing/2014/main" id="{C2BB1D01-516F-46CB-843C-BCC1D5170804}"/>
                </a:ext>
              </a:extLst>
            </p:cNvPr>
            <p:cNvSpPr>
              <a:spLocks/>
            </p:cNvSpPr>
            <p:nvPr/>
          </p:nvSpPr>
          <p:spPr bwMode="auto">
            <a:xfrm>
              <a:off x="4356" y="3264"/>
              <a:ext cx="52" cy="180"/>
            </a:xfrm>
            <a:custGeom>
              <a:avLst/>
              <a:gdLst>
                <a:gd name="T0" fmla="*/ 18 w 52"/>
                <a:gd name="T1" fmla="*/ 0 h 180"/>
                <a:gd name="T2" fmla="*/ 30 w 52"/>
                <a:gd name="T3" fmla="*/ 42 h 180"/>
                <a:gd name="T4" fmla="*/ 18 w 52"/>
                <a:gd name="T5" fmla="*/ 96 h 180"/>
                <a:gd name="T6" fmla="*/ 6 w 52"/>
                <a:gd name="T7" fmla="*/ 114 h 180"/>
                <a:gd name="T8" fmla="*/ 48 w 52"/>
                <a:gd name="T9" fmla="*/ 156 h 180"/>
                <a:gd name="T10" fmla="*/ 48 w 52"/>
                <a:gd name="T11" fmla="*/ 180 h 180"/>
                <a:gd name="T12" fmla="*/ 0 60000 65536"/>
                <a:gd name="T13" fmla="*/ 0 60000 65536"/>
                <a:gd name="T14" fmla="*/ 0 60000 65536"/>
                <a:gd name="T15" fmla="*/ 0 60000 65536"/>
                <a:gd name="T16" fmla="*/ 0 60000 65536"/>
                <a:gd name="T17" fmla="*/ 0 60000 65536"/>
                <a:gd name="T18" fmla="*/ 0 w 52"/>
                <a:gd name="T19" fmla="*/ 0 h 180"/>
                <a:gd name="T20" fmla="*/ 52 w 52"/>
                <a:gd name="T21" fmla="*/ 180 h 180"/>
              </a:gdLst>
              <a:ahLst/>
              <a:cxnLst>
                <a:cxn ang="T12">
                  <a:pos x="T0" y="T1"/>
                </a:cxn>
                <a:cxn ang="T13">
                  <a:pos x="T2" y="T3"/>
                </a:cxn>
                <a:cxn ang="T14">
                  <a:pos x="T4" y="T5"/>
                </a:cxn>
                <a:cxn ang="T15">
                  <a:pos x="T6" y="T7"/>
                </a:cxn>
                <a:cxn ang="T16">
                  <a:pos x="T8" y="T9"/>
                </a:cxn>
                <a:cxn ang="T17">
                  <a:pos x="T10" y="T11"/>
                </a:cxn>
              </a:cxnLst>
              <a:rect l="T18" t="T19" r="T20" b="T21"/>
              <a:pathLst>
                <a:path w="52" h="180">
                  <a:moveTo>
                    <a:pt x="18" y="0"/>
                  </a:moveTo>
                  <a:cubicBezTo>
                    <a:pt x="2" y="23"/>
                    <a:pt x="2" y="33"/>
                    <a:pt x="30" y="42"/>
                  </a:cubicBezTo>
                  <a:cubicBezTo>
                    <a:pt x="45" y="72"/>
                    <a:pt x="46" y="78"/>
                    <a:pt x="18" y="96"/>
                  </a:cubicBezTo>
                  <a:cubicBezTo>
                    <a:pt x="14" y="102"/>
                    <a:pt x="7" y="107"/>
                    <a:pt x="6" y="114"/>
                  </a:cubicBezTo>
                  <a:cubicBezTo>
                    <a:pt x="0" y="155"/>
                    <a:pt x="35" y="130"/>
                    <a:pt x="48" y="156"/>
                  </a:cubicBezTo>
                  <a:cubicBezTo>
                    <a:pt x="52" y="163"/>
                    <a:pt x="48" y="172"/>
                    <a:pt x="48" y="18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35" name="Freeform 436">
              <a:extLst>
                <a:ext uri="{FF2B5EF4-FFF2-40B4-BE49-F238E27FC236}">
                  <a16:creationId xmlns:a16="http://schemas.microsoft.com/office/drawing/2014/main" id="{25D7DE79-6069-400F-8268-01C711D1614F}"/>
                </a:ext>
              </a:extLst>
            </p:cNvPr>
            <p:cNvSpPr>
              <a:spLocks/>
            </p:cNvSpPr>
            <p:nvPr/>
          </p:nvSpPr>
          <p:spPr bwMode="auto">
            <a:xfrm>
              <a:off x="4134" y="2874"/>
              <a:ext cx="138" cy="168"/>
            </a:xfrm>
            <a:custGeom>
              <a:avLst/>
              <a:gdLst>
                <a:gd name="T0" fmla="*/ 138 w 138"/>
                <a:gd name="T1" fmla="*/ 168 h 168"/>
                <a:gd name="T2" fmla="*/ 132 w 138"/>
                <a:gd name="T3" fmla="*/ 150 h 168"/>
                <a:gd name="T4" fmla="*/ 120 w 138"/>
                <a:gd name="T5" fmla="*/ 132 h 168"/>
                <a:gd name="T6" fmla="*/ 114 w 138"/>
                <a:gd name="T7" fmla="*/ 108 h 168"/>
                <a:gd name="T8" fmla="*/ 78 w 138"/>
                <a:gd name="T9" fmla="*/ 96 h 168"/>
                <a:gd name="T10" fmla="*/ 96 w 138"/>
                <a:gd name="T11" fmla="*/ 48 h 168"/>
                <a:gd name="T12" fmla="*/ 0 w 138"/>
                <a:gd name="T13" fmla="*/ 0 h 168"/>
                <a:gd name="T14" fmla="*/ 0 60000 65536"/>
                <a:gd name="T15" fmla="*/ 0 60000 65536"/>
                <a:gd name="T16" fmla="*/ 0 60000 65536"/>
                <a:gd name="T17" fmla="*/ 0 60000 65536"/>
                <a:gd name="T18" fmla="*/ 0 60000 65536"/>
                <a:gd name="T19" fmla="*/ 0 60000 65536"/>
                <a:gd name="T20" fmla="*/ 0 60000 65536"/>
                <a:gd name="T21" fmla="*/ 0 w 138"/>
                <a:gd name="T22" fmla="*/ 0 h 168"/>
                <a:gd name="T23" fmla="*/ 138 w 138"/>
                <a:gd name="T24" fmla="*/ 168 h 1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168">
                  <a:moveTo>
                    <a:pt x="138" y="168"/>
                  </a:moveTo>
                  <a:cubicBezTo>
                    <a:pt x="136" y="162"/>
                    <a:pt x="135" y="156"/>
                    <a:pt x="132" y="150"/>
                  </a:cubicBezTo>
                  <a:cubicBezTo>
                    <a:pt x="129" y="144"/>
                    <a:pt x="123" y="139"/>
                    <a:pt x="120" y="132"/>
                  </a:cubicBezTo>
                  <a:cubicBezTo>
                    <a:pt x="117" y="124"/>
                    <a:pt x="120" y="113"/>
                    <a:pt x="114" y="108"/>
                  </a:cubicBezTo>
                  <a:cubicBezTo>
                    <a:pt x="104" y="100"/>
                    <a:pt x="78" y="96"/>
                    <a:pt x="78" y="96"/>
                  </a:cubicBezTo>
                  <a:cubicBezTo>
                    <a:pt x="61" y="71"/>
                    <a:pt x="67" y="58"/>
                    <a:pt x="96" y="48"/>
                  </a:cubicBezTo>
                  <a:cubicBezTo>
                    <a:pt x="53" y="5"/>
                    <a:pt x="6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36" name="Oval 437">
              <a:extLst>
                <a:ext uri="{FF2B5EF4-FFF2-40B4-BE49-F238E27FC236}">
                  <a16:creationId xmlns:a16="http://schemas.microsoft.com/office/drawing/2014/main" id="{0FAB3F32-F5D5-4D15-BE98-A4EBF28E1FE4}"/>
                </a:ext>
              </a:extLst>
            </p:cNvPr>
            <p:cNvSpPr>
              <a:spLocks noChangeArrowheads="1"/>
            </p:cNvSpPr>
            <p:nvPr/>
          </p:nvSpPr>
          <p:spPr bwMode="auto">
            <a:xfrm>
              <a:off x="4272" y="302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37" name="Oval 438">
              <a:extLst>
                <a:ext uri="{FF2B5EF4-FFF2-40B4-BE49-F238E27FC236}">
                  <a16:creationId xmlns:a16="http://schemas.microsoft.com/office/drawing/2014/main" id="{4B3D812B-6288-419A-A8A5-B80D26147131}"/>
                </a:ext>
              </a:extLst>
            </p:cNvPr>
            <p:cNvSpPr>
              <a:spLocks noChangeArrowheads="1"/>
            </p:cNvSpPr>
            <p:nvPr/>
          </p:nvSpPr>
          <p:spPr bwMode="auto">
            <a:xfrm>
              <a:off x="4320" y="312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38" name="Oval 439">
              <a:extLst>
                <a:ext uri="{FF2B5EF4-FFF2-40B4-BE49-F238E27FC236}">
                  <a16:creationId xmlns:a16="http://schemas.microsoft.com/office/drawing/2014/main" id="{2E8AF177-A4E3-4821-8B4E-B2328B83828E}"/>
                </a:ext>
              </a:extLst>
            </p:cNvPr>
            <p:cNvSpPr>
              <a:spLocks noChangeArrowheads="1"/>
            </p:cNvSpPr>
            <p:nvPr/>
          </p:nvSpPr>
          <p:spPr bwMode="auto">
            <a:xfrm>
              <a:off x="4272" y="321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39" name="Oval 440">
              <a:extLst>
                <a:ext uri="{FF2B5EF4-FFF2-40B4-BE49-F238E27FC236}">
                  <a16:creationId xmlns:a16="http://schemas.microsoft.com/office/drawing/2014/main" id="{C99F97AF-05F5-4F46-B033-26F9C936069E}"/>
                </a:ext>
              </a:extLst>
            </p:cNvPr>
            <p:cNvSpPr>
              <a:spLocks noChangeArrowheads="1"/>
            </p:cNvSpPr>
            <p:nvPr/>
          </p:nvSpPr>
          <p:spPr bwMode="auto">
            <a:xfrm>
              <a:off x="4176"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40" name="Freeform 441">
              <a:extLst>
                <a:ext uri="{FF2B5EF4-FFF2-40B4-BE49-F238E27FC236}">
                  <a16:creationId xmlns:a16="http://schemas.microsoft.com/office/drawing/2014/main" id="{429D6F12-ECA1-48B2-905B-84C539C3C481}"/>
                </a:ext>
              </a:extLst>
            </p:cNvPr>
            <p:cNvSpPr>
              <a:spLocks/>
            </p:cNvSpPr>
            <p:nvPr/>
          </p:nvSpPr>
          <p:spPr bwMode="auto">
            <a:xfrm>
              <a:off x="4317" y="2898"/>
              <a:ext cx="57" cy="126"/>
            </a:xfrm>
            <a:custGeom>
              <a:avLst/>
              <a:gdLst>
                <a:gd name="T0" fmla="*/ 15 w 57"/>
                <a:gd name="T1" fmla="*/ 126 h 126"/>
                <a:gd name="T2" fmla="*/ 3 w 57"/>
                <a:gd name="T3" fmla="*/ 78 h 126"/>
                <a:gd name="T4" fmla="*/ 21 w 57"/>
                <a:gd name="T5" fmla="*/ 42 h 126"/>
                <a:gd name="T6" fmla="*/ 57 w 57"/>
                <a:gd name="T7" fmla="*/ 0 h 126"/>
                <a:gd name="T8" fmla="*/ 0 60000 65536"/>
                <a:gd name="T9" fmla="*/ 0 60000 65536"/>
                <a:gd name="T10" fmla="*/ 0 60000 65536"/>
                <a:gd name="T11" fmla="*/ 0 60000 65536"/>
                <a:gd name="T12" fmla="*/ 0 w 57"/>
                <a:gd name="T13" fmla="*/ 0 h 126"/>
                <a:gd name="T14" fmla="*/ 57 w 57"/>
                <a:gd name="T15" fmla="*/ 126 h 126"/>
              </a:gdLst>
              <a:ahLst/>
              <a:cxnLst>
                <a:cxn ang="T8">
                  <a:pos x="T0" y="T1"/>
                </a:cxn>
                <a:cxn ang="T9">
                  <a:pos x="T2" y="T3"/>
                </a:cxn>
                <a:cxn ang="T10">
                  <a:pos x="T4" y="T5"/>
                </a:cxn>
                <a:cxn ang="T11">
                  <a:pos x="T6" y="T7"/>
                </a:cxn>
              </a:cxnLst>
              <a:rect l="T12" t="T13" r="T14" b="T15"/>
              <a:pathLst>
                <a:path w="57" h="126">
                  <a:moveTo>
                    <a:pt x="15" y="126"/>
                  </a:moveTo>
                  <a:cubicBezTo>
                    <a:pt x="12" y="110"/>
                    <a:pt x="0" y="94"/>
                    <a:pt x="3" y="78"/>
                  </a:cubicBezTo>
                  <a:cubicBezTo>
                    <a:pt x="5" y="65"/>
                    <a:pt x="17" y="55"/>
                    <a:pt x="21" y="42"/>
                  </a:cubicBezTo>
                  <a:cubicBezTo>
                    <a:pt x="8" y="4"/>
                    <a:pt x="22" y="0"/>
                    <a:pt x="57"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41" name="Freeform 442">
              <a:extLst>
                <a:ext uri="{FF2B5EF4-FFF2-40B4-BE49-F238E27FC236}">
                  <a16:creationId xmlns:a16="http://schemas.microsoft.com/office/drawing/2014/main" id="{EF81A3D1-FDD2-46FE-8569-E3BB74171384}"/>
                </a:ext>
              </a:extLst>
            </p:cNvPr>
            <p:cNvSpPr>
              <a:spLocks/>
            </p:cNvSpPr>
            <p:nvPr/>
          </p:nvSpPr>
          <p:spPr bwMode="auto">
            <a:xfrm>
              <a:off x="4410" y="3078"/>
              <a:ext cx="132" cy="84"/>
            </a:xfrm>
            <a:custGeom>
              <a:avLst/>
              <a:gdLst>
                <a:gd name="T0" fmla="*/ 0 w 132"/>
                <a:gd name="T1" fmla="*/ 84 h 84"/>
                <a:gd name="T2" fmla="*/ 42 w 132"/>
                <a:gd name="T3" fmla="*/ 18 h 84"/>
                <a:gd name="T4" fmla="*/ 102 w 132"/>
                <a:gd name="T5" fmla="*/ 66 h 84"/>
                <a:gd name="T6" fmla="*/ 132 w 132"/>
                <a:gd name="T7" fmla="*/ 0 h 84"/>
                <a:gd name="T8" fmla="*/ 0 60000 65536"/>
                <a:gd name="T9" fmla="*/ 0 60000 65536"/>
                <a:gd name="T10" fmla="*/ 0 60000 65536"/>
                <a:gd name="T11" fmla="*/ 0 60000 65536"/>
                <a:gd name="T12" fmla="*/ 0 w 132"/>
                <a:gd name="T13" fmla="*/ 0 h 84"/>
                <a:gd name="T14" fmla="*/ 132 w 132"/>
                <a:gd name="T15" fmla="*/ 84 h 84"/>
              </a:gdLst>
              <a:ahLst/>
              <a:cxnLst>
                <a:cxn ang="T8">
                  <a:pos x="T0" y="T1"/>
                </a:cxn>
                <a:cxn ang="T9">
                  <a:pos x="T2" y="T3"/>
                </a:cxn>
                <a:cxn ang="T10">
                  <a:pos x="T4" y="T5"/>
                </a:cxn>
                <a:cxn ang="T11">
                  <a:pos x="T6" y="T7"/>
                </a:cxn>
              </a:cxnLst>
              <a:rect l="T12" t="T13" r="T14" b="T15"/>
              <a:pathLst>
                <a:path w="132" h="84">
                  <a:moveTo>
                    <a:pt x="0" y="84"/>
                  </a:moveTo>
                  <a:cubicBezTo>
                    <a:pt x="40" y="58"/>
                    <a:pt x="34" y="80"/>
                    <a:pt x="42" y="18"/>
                  </a:cubicBezTo>
                  <a:cubicBezTo>
                    <a:pt x="88" y="27"/>
                    <a:pt x="72" y="36"/>
                    <a:pt x="102" y="66"/>
                  </a:cubicBezTo>
                  <a:cubicBezTo>
                    <a:pt x="132" y="56"/>
                    <a:pt x="132" y="30"/>
                    <a:pt x="132"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42" name="Freeform 443">
              <a:extLst>
                <a:ext uri="{FF2B5EF4-FFF2-40B4-BE49-F238E27FC236}">
                  <a16:creationId xmlns:a16="http://schemas.microsoft.com/office/drawing/2014/main" id="{34761A08-9708-4DBB-A755-6E3A1F3C506F}"/>
                </a:ext>
              </a:extLst>
            </p:cNvPr>
            <p:cNvSpPr>
              <a:spLocks/>
            </p:cNvSpPr>
            <p:nvPr/>
          </p:nvSpPr>
          <p:spPr bwMode="auto">
            <a:xfrm>
              <a:off x="4308" y="3312"/>
              <a:ext cx="52" cy="180"/>
            </a:xfrm>
            <a:custGeom>
              <a:avLst/>
              <a:gdLst>
                <a:gd name="T0" fmla="*/ 18 w 52"/>
                <a:gd name="T1" fmla="*/ 0 h 180"/>
                <a:gd name="T2" fmla="*/ 30 w 52"/>
                <a:gd name="T3" fmla="*/ 42 h 180"/>
                <a:gd name="T4" fmla="*/ 18 w 52"/>
                <a:gd name="T5" fmla="*/ 96 h 180"/>
                <a:gd name="T6" fmla="*/ 6 w 52"/>
                <a:gd name="T7" fmla="*/ 114 h 180"/>
                <a:gd name="T8" fmla="*/ 48 w 52"/>
                <a:gd name="T9" fmla="*/ 156 h 180"/>
                <a:gd name="T10" fmla="*/ 48 w 52"/>
                <a:gd name="T11" fmla="*/ 180 h 180"/>
                <a:gd name="T12" fmla="*/ 0 60000 65536"/>
                <a:gd name="T13" fmla="*/ 0 60000 65536"/>
                <a:gd name="T14" fmla="*/ 0 60000 65536"/>
                <a:gd name="T15" fmla="*/ 0 60000 65536"/>
                <a:gd name="T16" fmla="*/ 0 60000 65536"/>
                <a:gd name="T17" fmla="*/ 0 60000 65536"/>
                <a:gd name="T18" fmla="*/ 0 w 52"/>
                <a:gd name="T19" fmla="*/ 0 h 180"/>
                <a:gd name="T20" fmla="*/ 52 w 52"/>
                <a:gd name="T21" fmla="*/ 180 h 180"/>
              </a:gdLst>
              <a:ahLst/>
              <a:cxnLst>
                <a:cxn ang="T12">
                  <a:pos x="T0" y="T1"/>
                </a:cxn>
                <a:cxn ang="T13">
                  <a:pos x="T2" y="T3"/>
                </a:cxn>
                <a:cxn ang="T14">
                  <a:pos x="T4" y="T5"/>
                </a:cxn>
                <a:cxn ang="T15">
                  <a:pos x="T6" y="T7"/>
                </a:cxn>
                <a:cxn ang="T16">
                  <a:pos x="T8" y="T9"/>
                </a:cxn>
                <a:cxn ang="T17">
                  <a:pos x="T10" y="T11"/>
                </a:cxn>
              </a:cxnLst>
              <a:rect l="T18" t="T19" r="T20" b="T21"/>
              <a:pathLst>
                <a:path w="52" h="180">
                  <a:moveTo>
                    <a:pt x="18" y="0"/>
                  </a:moveTo>
                  <a:cubicBezTo>
                    <a:pt x="2" y="23"/>
                    <a:pt x="2" y="33"/>
                    <a:pt x="30" y="42"/>
                  </a:cubicBezTo>
                  <a:cubicBezTo>
                    <a:pt x="45" y="72"/>
                    <a:pt x="46" y="78"/>
                    <a:pt x="18" y="96"/>
                  </a:cubicBezTo>
                  <a:cubicBezTo>
                    <a:pt x="14" y="102"/>
                    <a:pt x="7" y="107"/>
                    <a:pt x="6" y="114"/>
                  </a:cubicBezTo>
                  <a:cubicBezTo>
                    <a:pt x="0" y="155"/>
                    <a:pt x="35" y="130"/>
                    <a:pt x="48" y="156"/>
                  </a:cubicBezTo>
                  <a:cubicBezTo>
                    <a:pt x="52" y="163"/>
                    <a:pt x="48" y="172"/>
                    <a:pt x="48" y="18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43" name="Freeform 444">
              <a:extLst>
                <a:ext uri="{FF2B5EF4-FFF2-40B4-BE49-F238E27FC236}">
                  <a16:creationId xmlns:a16="http://schemas.microsoft.com/office/drawing/2014/main" id="{4E51F74C-AEFD-452A-A92A-D05B872E89B5}"/>
                </a:ext>
              </a:extLst>
            </p:cNvPr>
            <p:cNvSpPr>
              <a:spLocks/>
            </p:cNvSpPr>
            <p:nvPr/>
          </p:nvSpPr>
          <p:spPr bwMode="auto">
            <a:xfrm>
              <a:off x="4086" y="2922"/>
              <a:ext cx="138" cy="168"/>
            </a:xfrm>
            <a:custGeom>
              <a:avLst/>
              <a:gdLst>
                <a:gd name="T0" fmla="*/ 138 w 138"/>
                <a:gd name="T1" fmla="*/ 168 h 168"/>
                <a:gd name="T2" fmla="*/ 132 w 138"/>
                <a:gd name="T3" fmla="*/ 150 h 168"/>
                <a:gd name="T4" fmla="*/ 120 w 138"/>
                <a:gd name="T5" fmla="*/ 132 h 168"/>
                <a:gd name="T6" fmla="*/ 114 w 138"/>
                <a:gd name="T7" fmla="*/ 108 h 168"/>
                <a:gd name="T8" fmla="*/ 78 w 138"/>
                <a:gd name="T9" fmla="*/ 96 h 168"/>
                <a:gd name="T10" fmla="*/ 96 w 138"/>
                <a:gd name="T11" fmla="*/ 48 h 168"/>
                <a:gd name="T12" fmla="*/ 0 w 138"/>
                <a:gd name="T13" fmla="*/ 0 h 168"/>
                <a:gd name="T14" fmla="*/ 0 60000 65536"/>
                <a:gd name="T15" fmla="*/ 0 60000 65536"/>
                <a:gd name="T16" fmla="*/ 0 60000 65536"/>
                <a:gd name="T17" fmla="*/ 0 60000 65536"/>
                <a:gd name="T18" fmla="*/ 0 60000 65536"/>
                <a:gd name="T19" fmla="*/ 0 60000 65536"/>
                <a:gd name="T20" fmla="*/ 0 60000 65536"/>
                <a:gd name="T21" fmla="*/ 0 w 138"/>
                <a:gd name="T22" fmla="*/ 0 h 168"/>
                <a:gd name="T23" fmla="*/ 138 w 138"/>
                <a:gd name="T24" fmla="*/ 168 h 1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168">
                  <a:moveTo>
                    <a:pt x="138" y="168"/>
                  </a:moveTo>
                  <a:cubicBezTo>
                    <a:pt x="136" y="162"/>
                    <a:pt x="135" y="156"/>
                    <a:pt x="132" y="150"/>
                  </a:cubicBezTo>
                  <a:cubicBezTo>
                    <a:pt x="129" y="144"/>
                    <a:pt x="123" y="139"/>
                    <a:pt x="120" y="132"/>
                  </a:cubicBezTo>
                  <a:cubicBezTo>
                    <a:pt x="117" y="124"/>
                    <a:pt x="120" y="113"/>
                    <a:pt x="114" y="108"/>
                  </a:cubicBezTo>
                  <a:cubicBezTo>
                    <a:pt x="104" y="100"/>
                    <a:pt x="78" y="96"/>
                    <a:pt x="78" y="96"/>
                  </a:cubicBezTo>
                  <a:cubicBezTo>
                    <a:pt x="61" y="71"/>
                    <a:pt x="67" y="58"/>
                    <a:pt x="96" y="48"/>
                  </a:cubicBezTo>
                  <a:cubicBezTo>
                    <a:pt x="53" y="5"/>
                    <a:pt x="6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44" name="Oval 445">
              <a:extLst>
                <a:ext uri="{FF2B5EF4-FFF2-40B4-BE49-F238E27FC236}">
                  <a16:creationId xmlns:a16="http://schemas.microsoft.com/office/drawing/2014/main" id="{22177CA0-1402-49A7-8C8F-08FF2C1E881A}"/>
                </a:ext>
              </a:extLst>
            </p:cNvPr>
            <p:cNvSpPr>
              <a:spLocks noChangeArrowheads="1"/>
            </p:cNvSpPr>
            <p:nvPr/>
          </p:nvSpPr>
          <p:spPr bwMode="auto">
            <a:xfrm>
              <a:off x="4224"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45" name="Oval 446">
              <a:extLst>
                <a:ext uri="{FF2B5EF4-FFF2-40B4-BE49-F238E27FC236}">
                  <a16:creationId xmlns:a16="http://schemas.microsoft.com/office/drawing/2014/main" id="{A04D599B-5A7C-4F80-8F42-50B2330014F6}"/>
                </a:ext>
              </a:extLst>
            </p:cNvPr>
            <p:cNvSpPr>
              <a:spLocks noChangeArrowheads="1"/>
            </p:cNvSpPr>
            <p:nvPr/>
          </p:nvSpPr>
          <p:spPr bwMode="auto">
            <a:xfrm>
              <a:off x="4272" y="316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46" name="Oval 447">
              <a:extLst>
                <a:ext uri="{FF2B5EF4-FFF2-40B4-BE49-F238E27FC236}">
                  <a16:creationId xmlns:a16="http://schemas.microsoft.com/office/drawing/2014/main" id="{B18B88FC-5FB0-41A2-9D07-DF20B15F56A6}"/>
                </a:ext>
              </a:extLst>
            </p:cNvPr>
            <p:cNvSpPr>
              <a:spLocks noChangeArrowheads="1"/>
            </p:cNvSpPr>
            <p:nvPr/>
          </p:nvSpPr>
          <p:spPr bwMode="auto">
            <a:xfrm>
              <a:off x="4224" y="326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47" name="Oval 448">
              <a:extLst>
                <a:ext uri="{FF2B5EF4-FFF2-40B4-BE49-F238E27FC236}">
                  <a16:creationId xmlns:a16="http://schemas.microsoft.com/office/drawing/2014/main" id="{A1D848BE-9E1F-4A35-B47C-EF729D5598C7}"/>
                </a:ext>
              </a:extLst>
            </p:cNvPr>
            <p:cNvSpPr>
              <a:spLocks noChangeArrowheads="1"/>
            </p:cNvSpPr>
            <p:nvPr/>
          </p:nvSpPr>
          <p:spPr bwMode="auto">
            <a:xfrm>
              <a:off x="4128" y="312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48" name="Freeform 449">
              <a:extLst>
                <a:ext uri="{FF2B5EF4-FFF2-40B4-BE49-F238E27FC236}">
                  <a16:creationId xmlns:a16="http://schemas.microsoft.com/office/drawing/2014/main" id="{E3098A11-CAF5-4F72-B371-299942639396}"/>
                </a:ext>
              </a:extLst>
            </p:cNvPr>
            <p:cNvSpPr>
              <a:spLocks/>
            </p:cNvSpPr>
            <p:nvPr/>
          </p:nvSpPr>
          <p:spPr bwMode="auto">
            <a:xfrm>
              <a:off x="4269" y="2946"/>
              <a:ext cx="57" cy="126"/>
            </a:xfrm>
            <a:custGeom>
              <a:avLst/>
              <a:gdLst>
                <a:gd name="T0" fmla="*/ 15 w 57"/>
                <a:gd name="T1" fmla="*/ 126 h 126"/>
                <a:gd name="T2" fmla="*/ 3 w 57"/>
                <a:gd name="T3" fmla="*/ 78 h 126"/>
                <a:gd name="T4" fmla="*/ 21 w 57"/>
                <a:gd name="T5" fmla="*/ 42 h 126"/>
                <a:gd name="T6" fmla="*/ 57 w 57"/>
                <a:gd name="T7" fmla="*/ 0 h 126"/>
                <a:gd name="T8" fmla="*/ 0 60000 65536"/>
                <a:gd name="T9" fmla="*/ 0 60000 65536"/>
                <a:gd name="T10" fmla="*/ 0 60000 65536"/>
                <a:gd name="T11" fmla="*/ 0 60000 65536"/>
                <a:gd name="T12" fmla="*/ 0 w 57"/>
                <a:gd name="T13" fmla="*/ 0 h 126"/>
                <a:gd name="T14" fmla="*/ 57 w 57"/>
                <a:gd name="T15" fmla="*/ 126 h 126"/>
              </a:gdLst>
              <a:ahLst/>
              <a:cxnLst>
                <a:cxn ang="T8">
                  <a:pos x="T0" y="T1"/>
                </a:cxn>
                <a:cxn ang="T9">
                  <a:pos x="T2" y="T3"/>
                </a:cxn>
                <a:cxn ang="T10">
                  <a:pos x="T4" y="T5"/>
                </a:cxn>
                <a:cxn ang="T11">
                  <a:pos x="T6" y="T7"/>
                </a:cxn>
              </a:cxnLst>
              <a:rect l="T12" t="T13" r="T14" b="T15"/>
              <a:pathLst>
                <a:path w="57" h="126">
                  <a:moveTo>
                    <a:pt x="15" y="126"/>
                  </a:moveTo>
                  <a:cubicBezTo>
                    <a:pt x="12" y="110"/>
                    <a:pt x="0" y="94"/>
                    <a:pt x="3" y="78"/>
                  </a:cubicBezTo>
                  <a:cubicBezTo>
                    <a:pt x="5" y="65"/>
                    <a:pt x="17" y="55"/>
                    <a:pt x="21" y="42"/>
                  </a:cubicBezTo>
                  <a:cubicBezTo>
                    <a:pt x="8" y="4"/>
                    <a:pt x="22" y="0"/>
                    <a:pt x="57"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49" name="Freeform 450">
              <a:extLst>
                <a:ext uri="{FF2B5EF4-FFF2-40B4-BE49-F238E27FC236}">
                  <a16:creationId xmlns:a16="http://schemas.microsoft.com/office/drawing/2014/main" id="{042B5A70-E118-4450-9C8A-3A273AD6E5E0}"/>
                </a:ext>
              </a:extLst>
            </p:cNvPr>
            <p:cNvSpPr>
              <a:spLocks/>
            </p:cNvSpPr>
            <p:nvPr/>
          </p:nvSpPr>
          <p:spPr bwMode="auto">
            <a:xfrm>
              <a:off x="4362" y="3126"/>
              <a:ext cx="132" cy="84"/>
            </a:xfrm>
            <a:custGeom>
              <a:avLst/>
              <a:gdLst>
                <a:gd name="T0" fmla="*/ 0 w 132"/>
                <a:gd name="T1" fmla="*/ 84 h 84"/>
                <a:gd name="T2" fmla="*/ 42 w 132"/>
                <a:gd name="T3" fmla="*/ 18 h 84"/>
                <a:gd name="T4" fmla="*/ 102 w 132"/>
                <a:gd name="T5" fmla="*/ 66 h 84"/>
                <a:gd name="T6" fmla="*/ 132 w 132"/>
                <a:gd name="T7" fmla="*/ 0 h 84"/>
                <a:gd name="T8" fmla="*/ 0 60000 65536"/>
                <a:gd name="T9" fmla="*/ 0 60000 65536"/>
                <a:gd name="T10" fmla="*/ 0 60000 65536"/>
                <a:gd name="T11" fmla="*/ 0 60000 65536"/>
                <a:gd name="T12" fmla="*/ 0 w 132"/>
                <a:gd name="T13" fmla="*/ 0 h 84"/>
                <a:gd name="T14" fmla="*/ 132 w 132"/>
                <a:gd name="T15" fmla="*/ 84 h 84"/>
              </a:gdLst>
              <a:ahLst/>
              <a:cxnLst>
                <a:cxn ang="T8">
                  <a:pos x="T0" y="T1"/>
                </a:cxn>
                <a:cxn ang="T9">
                  <a:pos x="T2" y="T3"/>
                </a:cxn>
                <a:cxn ang="T10">
                  <a:pos x="T4" y="T5"/>
                </a:cxn>
                <a:cxn ang="T11">
                  <a:pos x="T6" y="T7"/>
                </a:cxn>
              </a:cxnLst>
              <a:rect l="T12" t="T13" r="T14" b="T15"/>
              <a:pathLst>
                <a:path w="132" h="84">
                  <a:moveTo>
                    <a:pt x="0" y="84"/>
                  </a:moveTo>
                  <a:cubicBezTo>
                    <a:pt x="40" y="58"/>
                    <a:pt x="34" y="80"/>
                    <a:pt x="42" y="18"/>
                  </a:cubicBezTo>
                  <a:cubicBezTo>
                    <a:pt x="88" y="27"/>
                    <a:pt x="72" y="36"/>
                    <a:pt x="102" y="66"/>
                  </a:cubicBezTo>
                  <a:cubicBezTo>
                    <a:pt x="132" y="56"/>
                    <a:pt x="132" y="30"/>
                    <a:pt x="132"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50" name="Freeform 451">
              <a:extLst>
                <a:ext uri="{FF2B5EF4-FFF2-40B4-BE49-F238E27FC236}">
                  <a16:creationId xmlns:a16="http://schemas.microsoft.com/office/drawing/2014/main" id="{C2E21998-3A39-41B8-947A-3D499B2AEB1B}"/>
                </a:ext>
              </a:extLst>
            </p:cNvPr>
            <p:cNvSpPr>
              <a:spLocks/>
            </p:cNvSpPr>
            <p:nvPr/>
          </p:nvSpPr>
          <p:spPr bwMode="auto">
            <a:xfrm>
              <a:off x="4260" y="3360"/>
              <a:ext cx="52" cy="180"/>
            </a:xfrm>
            <a:custGeom>
              <a:avLst/>
              <a:gdLst>
                <a:gd name="T0" fmla="*/ 18 w 52"/>
                <a:gd name="T1" fmla="*/ 0 h 180"/>
                <a:gd name="T2" fmla="*/ 30 w 52"/>
                <a:gd name="T3" fmla="*/ 42 h 180"/>
                <a:gd name="T4" fmla="*/ 18 w 52"/>
                <a:gd name="T5" fmla="*/ 96 h 180"/>
                <a:gd name="T6" fmla="*/ 6 w 52"/>
                <a:gd name="T7" fmla="*/ 114 h 180"/>
                <a:gd name="T8" fmla="*/ 48 w 52"/>
                <a:gd name="T9" fmla="*/ 156 h 180"/>
                <a:gd name="T10" fmla="*/ 48 w 52"/>
                <a:gd name="T11" fmla="*/ 180 h 180"/>
                <a:gd name="T12" fmla="*/ 0 60000 65536"/>
                <a:gd name="T13" fmla="*/ 0 60000 65536"/>
                <a:gd name="T14" fmla="*/ 0 60000 65536"/>
                <a:gd name="T15" fmla="*/ 0 60000 65536"/>
                <a:gd name="T16" fmla="*/ 0 60000 65536"/>
                <a:gd name="T17" fmla="*/ 0 60000 65536"/>
                <a:gd name="T18" fmla="*/ 0 w 52"/>
                <a:gd name="T19" fmla="*/ 0 h 180"/>
                <a:gd name="T20" fmla="*/ 52 w 52"/>
                <a:gd name="T21" fmla="*/ 180 h 180"/>
              </a:gdLst>
              <a:ahLst/>
              <a:cxnLst>
                <a:cxn ang="T12">
                  <a:pos x="T0" y="T1"/>
                </a:cxn>
                <a:cxn ang="T13">
                  <a:pos x="T2" y="T3"/>
                </a:cxn>
                <a:cxn ang="T14">
                  <a:pos x="T4" y="T5"/>
                </a:cxn>
                <a:cxn ang="T15">
                  <a:pos x="T6" y="T7"/>
                </a:cxn>
                <a:cxn ang="T16">
                  <a:pos x="T8" y="T9"/>
                </a:cxn>
                <a:cxn ang="T17">
                  <a:pos x="T10" y="T11"/>
                </a:cxn>
              </a:cxnLst>
              <a:rect l="T18" t="T19" r="T20" b="T21"/>
              <a:pathLst>
                <a:path w="52" h="180">
                  <a:moveTo>
                    <a:pt x="18" y="0"/>
                  </a:moveTo>
                  <a:cubicBezTo>
                    <a:pt x="2" y="23"/>
                    <a:pt x="2" y="33"/>
                    <a:pt x="30" y="42"/>
                  </a:cubicBezTo>
                  <a:cubicBezTo>
                    <a:pt x="45" y="72"/>
                    <a:pt x="46" y="78"/>
                    <a:pt x="18" y="96"/>
                  </a:cubicBezTo>
                  <a:cubicBezTo>
                    <a:pt x="14" y="102"/>
                    <a:pt x="7" y="107"/>
                    <a:pt x="6" y="114"/>
                  </a:cubicBezTo>
                  <a:cubicBezTo>
                    <a:pt x="0" y="155"/>
                    <a:pt x="35" y="130"/>
                    <a:pt x="48" y="156"/>
                  </a:cubicBezTo>
                  <a:cubicBezTo>
                    <a:pt x="52" y="163"/>
                    <a:pt x="48" y="172"/>
                    <a:pt x="48" y="18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51" name="Freeform 452">
              <a:extLst>
                <a:ext uri="{FF2B5EF4-FFF2-40B4-BE49-F238E27FC236}">
                  <a16:creationId xmlns:a16="http://schemas.microsoft.com/office/drawing/2014/main" id="{C447793F-7E9D-4A19-ACD9-EACF73977953}"/>
                </a:ext>
              </a:extLst>
            </p:cNvPr>
            <p:cNvSpPr>
              <a:spLocks/>
            </p:cNvSpPr>
            <p:nvPr/>
          </p:nvSpPr>
          <p:spPr bwMode="auto">
            <a:xfrm>
              <a:off x="4038" y="2970"/>
              <a:ext cx="138" cy="168"/>
            </a:xfrm>
            <a:custGeom>
              <a:avLst/>
              <a:gdLst>
                <a:gd name="T0" fmla="*/ 138 w 138"/>
                <a:gd name="T1" fmla="*/ 168 h 168"/>
                <a:gd name="T2" fmla="*/ 132 w 138"/>
                <a:gd name="T3" fmla="*/ 150 h 168"/>
                <a:gd name="T4" fmla="*/ 120 w 138"/>
                <a:gd name="T5" fmla="*/ 132 h 168"/>
                <a:gd name="T6" fmla="*/ 114 w 138"/>
                <a:gd name="T7" fmla="*/ 108 h 168"/>
                <a:gd name="T8" fmla="*/ 78 w 138"/>
                <a:gd name="T9" fmla="*/ 96 h 168"/>
                <a:gd name="T10" fmla="*/ 96 w 138"/>
                <a:gd name="T11" fmla="*/ 48 h 168"/>
                <a:gd name="T12" fmla="*/ 0 w 138"/>
                <a:gd name="T13" fmla="*/ 0 h 168"/>
                <a:gd name="T14" fmla="*/ 0 60000 65536"/>
                <a:gd name="T15" fmla="*/ 0 60000 65536"/>
                <a:gd name="T16" fmla="*/ 0 60000 65536"/>
                <a:gd name="T17" fmla="*/ 0 60000 65536"/>
                <a:gd name="T18" fmla="*/ 0 60000 65536"/>
                <a:gd name="T19" fmla="*/ 0 60000 65536"/>
                <a:gd name="T20" fmla="*/ 0 60000 65536"/>
                <a:gd name="T21" fmla="*/ 0 w 138"/>
                <a:gd name="T22" fmla="*/ 0 h 168"/>
                <a:gd name="T23" fmla="*/ 138 w 138"/>
                <a:gd name="T24" fmla="*/ 168 h 1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168">
                  <a:moveTo>
                    <a:pt x="138" y="168"/>
                  </a:moveTo>
                  <a:cubicBezTo>
                    <a:pt x="136" y="162"/>
                    <a:pt x="135" y="156"/>
                    <a:pt x="132" y="150"/>
                  </a:cubicBezTo>
                  <a:cubicBezTo>
                    <a:pt x="129" y="144"/>
                    <a:pt x="123" y="139"/>
                    <a:pt x="120" y="132"/>
                  </a:cubicBezTo>
                  <a:cubicBezTo>
                    <a:pt x="117" y="124"/>
                    <a:pt x="120" y="113"/>
                    <a:pt x="114" y="108"/>
                  </a:cubicBezTo>
                  <a:cubicBezTo>
                    <a:pt x="104" y="100"/>
                    <a:pt x="78" y="96"/>
                    <a:pt x="78" y="96"/>
                  </a:cubicBezTo>
                  <a:cubicBezTo>
                    <a:pt x="61" y="71"/>
                    <a:pt x="67" y="58"/>
                    <a:pt x="96" y="48"/>
                  </a:cubicBezTo>
                  <a:cubicBezTo>
                    <a:pt x="53" y="5"/>
                    <a:pt x="6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52" name="Oval 453">
              <a:extLst>
                <a:ext uri="{FF2B5EF4-FFF2-40B4-BE49-F238E27FC236}">
                  <a16:creationId xmlns:a16="http://schemas.microsoft.com/office/drawing/2014/main" id="{6CF1BA21-88BA-4971-8FA8-6739487B6B98}"/>
                </a:ext>
              </a:extLst>
            </p:cNvPr>
            <p:cNvSpPr>
              <a:spLocks noChangeArrowheads="1"/>
            </p:cNvSpPr>
            <p:nvPr/>
          </p:nvSpPr>
          <p:spPr bwMode="auto">
            <a:xfrm>
              <a:off x="4128" y="321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53" name="Freeform 454">
              <a:extLst>
                <a:ext uri="{FF2B5EF4-FFF2-40B4-BE49-F238E27FC236}">
                  <a16:creationId xmlns:a16="http://schemas.microsoft.com/office/drawing/2014/main" id="{F3951313-602D-408B-8FB3-9DC974577875}"/>
                </a:ext>
              </a:extLst>
            </p:cNvPr>
            <p:cNvSpPr>
              <a:spLocks/>
            </p:cNvSpPr>
            <p:nvPr/>
          </p:nvSpPr>
          <p:spPr bwMode="auto">
            <a:xfrm>
              <a:off x="4128" y="3300"/>
              <a:ext cx="28" cy="126"/>
            </a:xfrm>
            <a:custGeom>
              <a:avLst/>
              <a:gdLst>
                <a:gd name="T0" fmla="*/ 12 w 28"/>
                <a:gd name="T1" fmla="*/ 0 h 126"/>
                <a:gd name="T2" fmla="*/ 0 w 28"/>
                <a:gd name="T3" fmla="*/ 66 h 126"/>
                <a:gd name="T4" fmla="*/ 24 w 28"/>
                <a:gd name="T5" fmla="*/ 96 h 126"/>
                <a:gd name="T6" fmla="*/ 24 w 28"/>
                <a:gd name="T7" fmla="*/ 126 h 126"/>
                <a:gd name="T8" fmla="*/ 0 60000 65536"/>
                <a:gd name="T9" fmla="*/ 0 60000 65536"/>
                <a:gd name="T10" fmla="*/ 0 60000 65536"/>
                <a:gd name="T11" fmla="*/ 0 60000 65536"/>
                <a:gd name="T12" fmla="*/ 0 w 28"/>
                <a:gd name="T13" fmla="*/ 0 h 126"/>
                <a:gd name="T14" fmla="*/ 28 w 28"/>
                <a:gd name="T15" fmla="*/ 126 h 126"/>
              </a:gdLst>
              <a:ahLst/>
              <a:cxnLst>
                <a:cxn ang="T8">
                  <a:pos x="T0" y="T1"/>
                </a:cxn>
                <a:cxn ang="T9">
                  <a:pos x="T2" y="T3"/>
                </a:cxn>
                <a:cxn ang="T10">
                  <a:pos x="T4" y="T5"/>
                </a:cxn>
                <a:cxn ang="T11">
                  <a:pos x="T6" y="T7"/>
                </a:cxn>
              </a:cxnLst>
              <a:rect l="T12" t="T13" r="T14" b="T15"/>
              <a:pathLst>
                <a:path w="28" h="126">
                  <a:moveTo>
                    <a:pt x="12" y="0"/>
                  </a:moveTo>
                  <a:cubicBezTo>
                    <a:pt x="9" y="22"/>
                    <a:pt x="0" y="44"/>
                    <a:pt x="0" y="66"/>
                  </a:cubicBezTo>
                  <a:cubicBezTo>
                    <a:pt x="0" y="106"/>
                    <a:pt x="10" y="64"/>
                    <a:pt x="24" y="96"/>
                  </a:cubicBezTo>
                  <a:cubicBezTo>
                    <a:pt x="28" y="105"/>
                    <a:pt x="24" y="116"/>
                    <a:pt x="24" y="126"/>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6151" name="Group 760">
            <a:extLst>
              <a:ext uri="{FF2B5EF4-FFF2-40B4-BE49-F238E27FC236}">
                <a16:creationId xmlns:a16="http://schemas.microsoft.com/office/drawing/2014/main" id="{914152CE-03BA-4C4C-936F-7483857E4ADB}"/>
              </a:ext>
            </a:extLst>
          </p:cNvPr>
          <p:cNvGrpSpPr>
            <a:grpSpLocks/>
          </p:cNvGrpSpPr>
          <p:nvPr/>
        </p:nvGrpSpPr>
        <p:grpSpPr bwMode="auto">
          <a:xfrm>
            <a:off x="7924800" y="2562225"/>
            <a:ext cx="1524000" cy="1447800"/>
            <a:chOff x="4032" y="1536"/>
            <a:chExt cx="960" cy="912"/>
          </a:xfrm>
        </p:grpSpPr>
        <p:grpSp>
          <p:nvGrpSpPr>
            <p:cNvPr id="6165" name="Group 542">
              <a:extLst>
                <a:ext uri="{FF2B5EF4-FFF2-40B4-BE49-F238E27FC236}">
                  <a16:creationId xmlns:a16="http://schemas.microsoft.com/office/drawing/2014/main" id="{6BA5062F-B681-4585-8169-D752112800BF}"/>
                </a:ext>
              </a:extLst>
            </p:cNvPr>
            <p:cNvGrpSpPr>
              <a:grpSpLocks/>
            </p:cNvGrpSpPr>
            <p:nvPr/>
          </p:nvGrpSpPr>
          <p:grpSpPr bwMode="auto">
            <a:xfrm>
              <a:off x="4368" y="1536"/>
              <a:ext cx="624" cy="576"/>
              <a:chOff x="3600" y="1200"/>
              <a:chExt cx="624" cy="576"/>
            </a:xfrm>
          </p:grpSpPr>
          <p:grpSp>
            <p:nvGrpSpPr>
              <p:cNvPr id="6334" name="Group 543">
                <a:extLst>
                  <a:ext uri="{FF2B5EF4-FFF2-40B4-BE49-F238E27FC236}">
                    <a16:creationId xmlns:a16="http://schemas.microsoft.com/office/drawing/2014/main" id="{138F0CE7-24AF-4227-AD27-91C4CD69398E}"/>
                  </a:ext>
                </a:extLst>
              </p:cNvPr>
              <p:cNvGrpSpPr>
                <a:grpSpLocks/>
              </p:cNvGrpSpPr>
              <p:nvPr/>
            </p:nvGrpSpPr>
            <p:grpSpPr bwMode="auto">
              <a:xfrm>
                <a:off x="3648" y="1200"/>
                <a:ext cx="576" cy="528"/>
                <a:chOff x="3696" y="1200"/>
                <a:chExt cx="576" cy="528"/>
              </a:xfrm>
            </p:grpSpPr>
            <p:grpSp>
              <p:nvGrpSpPr>
                <p:cNvPr id="6358" name="Group 544">
                  <a:extLst>
                    <a:ext uri="{FF2B5EF4-FFF2-40B4-BE49-F238E27FC236}">
                      <a16:creationId xmlns:a16="http://schemas.microsoft.com/office/drawing/2014/main" id="{AA06D366-2FA1-4AC7-9FD8-02D4F2257652}"/>
                    </a:ext>
                  </a:extLst>
                </p:cNvPr>
                <p:cNvGrpSpPr>
                  <a:grpSpLocks/>
                </p:cNvGrpSpPr>
                <p:nvPr/>
              </p:nvGrpSpPr>
              <p:grpSpPr bwMode="auto">
                <a:xfrm>
                  <a:off x="3744" y="1200"/>
                  <a:ext cx="528" cy="480"/>
                  <a:chOff x="3840" y="1200"/>
                  <a:chExt cx="528" cy="480"/>
                </a:xfrm>
              </p:grpSpPr>
              <p:sp>
                <p:nvSpPr>
                  <p:cNvPr id="6370" name="Oval 545">
                    <a:extLst>
                      <a:ext uri="{FF2B5EF4-FFF2-40B4-BE49-F238E27FC236}">
                        <a16:creationId xmlns:a16="http://schemas.microsoft.com/office/drawing/2014/main" id="{F5F99922-164A-4490-8E1D-CA22C3C9F0DD}"/>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71" name="Oval 546">
                    <a:extLst>
                      <a:ext uri="{FF2B5EF4-FFF2-40B4-BE49-F238E27FC236}">
                        <a16:creationId xmlns:a16="http://schemas.microsoft.com/office/drawing/2014/main" id="{01E5803B-5915-4712-AE54-F9AA3C48FEAF}"/>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72" name="Oval 547">
                    <a:extLst>
                      <a:ext uri="{FF2B5EF4-FFF2-40B4-BE49-F238E27FC236}">
                        <a16:creationId xmlns:a16="http://schemas.microsoft.com/office/drawing/2014/main" id="{DF219A9A-8506-4EBF-81FA-32E26456E0B1}"/>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73" name="Oval 548">
                    <a:extLst>
                      <a:ext uri="{FF2B5EF4-FFF2-40B4-BE49-F238E27FC236}">
                        <a16:creationId xmlns:a16="http://schemas.microsoft.com/office/drawing/2014/main" id="{A1E910D1-789E-45AB-B317-301682A48887}"/>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74" name="Oval 549">
                    <a:extLst>
                      <a:ext uri="{FF2B5EF4-FFF2-40B4-BE49-F238E27FC236}">
                        <a16:creationId xmlns:a16="http://schemas.microsoft.com/office/drawing/2014/main" id="{BDAE2F22-22E2-495E-B669-8A2D6E4B32CB}"/>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75" name="Oval 550">
                    <a:extLst>
                      <a:ext uri="{FF2B5EF4-FFF2-40B4-BE49-F238E27FC236}">
                        <a16:creationId xmlns:a16="http://schemas.microsoft.com/office/drawing/2014/main" id="{6875FC1B-0807-48BF-8E8A-424FAA0CB4F0}"/>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76" name="Oval 551">
                    <a:extLst>
                      <a:ext uri="{FF2B5EF4-FFF2-40B4-BE49-F238E27FC236}">
                        <a16:creationId xmlns:a16="http://schemas.microsoft.com/office/drawing/2014/main" id="{02EEAD3C-E766-4F83-AB37-02265AFF78C5}"/>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77" name="Oval 552">
                    <a:extLst>
                      <a:ext uri="{FF2B5EF4-FFF2-40B4-BE49-F238E27FC236}">
                        <a16:creationId xmlns:a16="http://schemas.microsoft.com/office/drawing/2014/main" id="{B9CB0D10-4105-420D-A87A-FF15A4619820}"/>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78" name="Oval 553">
                    <a:extLst>
                      <a:ext uri="{FF2B5EF4-FFF2-40B4-BE49-F238E27FC236}">
                        <a16:creationId xmlns:a16="http://schemas.microsoft.com/office/drawing/2014/main" id="{02D080FA-53CB-4BAC-9DE4-AA100090E996}"/>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79" name="Oval 554">
                    <a:extLst>
                      <a:ext uri="{FF2B5EF4-FFF2-40B4-BE49-F238E27FC236}">
                        <a16:creationId xmlns:a16="http://schemas.microsoft.com/office/drawing/2014/main" id="{F86965E8-4599-4333-8328-7F551C687D53}"/>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nvGrpSpPr>
                <p:cNvPr id="6359" name="Group 555">
                  <a:extLst>
                    <a:ext uri="{FF2B5EF4-FFF2-40B4-BE49-F238E27FC236}">
                      <a16:creationId xmlns:a16="http://schemas.microsoft.com/office/drawing/2014/main" id="{592A9EC3-7821-4281-89E6-522A6E7F0850}"/>
                    </a:ext>
                  </a:extLst>
                </p:cNvPr>
                <p:cNvGrpSpPr>
                  <a:grpSpLocks/>
                </p:cNvGrpSpPr>
                <p:nvPr/>
              </p:nvGrpSpPr>
              <p:grpSpPr bwMode="auto">
                <a:xfrm>
                  <a:off x="3696" y="1248"/>
                  <a:ext cx="528" cy="480"/>
                  <a:chOff x="3840" y="1200"/>
                  <a:chExt cx="528" cy="480"/>
                </a:xfrm>
              </p:grpSpPr>
              <p:sp>
                <p:nvSpPr>
                  <p:cNvPr id="6360" name="Oval 556">
                    <a:extLst>
                      <a:ext uri="{FF2B5EF4-FFF2-40B4-BE49-F238E27FC236}">
                        <a16:creationId xmlns:a16="http://schemas.microsoft.com/office/drawing/2014/main" id="{F3E8CEE6-FA09-4437-A9DF-0379009F887D}"/>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61" name="Oval 557">
                    <a:extLst>
                      <a:ext uri="{FF2B5EF4-FFF2-40B4-BE49-F238E27FC236}">
                        <a16:creationId xmlns:a16="http://schemas.microsoft.com/office/drawing/2014/main" id="{2B618AF4-D8DD-4AA7-B680-23C1503D3D25}"/>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62" name="Oval 558">
                    <a:extLst>
                      <a:ext uri="{FF2B5EF4-FFF2-40B4-BE49-F238E27FC236}">
                        <a16:creationId xmlns:a16="http://schemas.microsoft.com/office/drawing/2014/main" id="{CE07D486-F87A-4691-87AC-64674996868E}"/>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63" name="Oval 559">
                    <a:extLst>
                      <a:ext uri="{FF2B5EF4-FFF2-40B4-BE49-F238E27FC236}">
                        <a16:creationId xmlns:a16="http://schemas.microsoft.com/office/drawing/2014/main" id="{D0C817AE-253B-4BE1-BC60-DB47CF46735D}"/>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64" name="Oval 560">
                    <a:extLst>
                      <a:ext uri="{FF2B5EF4-FFF2-40B4-BE49-F238E27FC236}">
                        <a16:creationId xmlns:a16="http://schemas.microsoft.com/office/drawing/2014/main" id="{8BB21A16-758C-44E7-B5B0-71E245197703}"/>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65" name="Oval 561">
                    <a:extLst>
                      <a:ext uri="{FF2B5EF4-FFF2-40B4-BE49-F238E27FC236}">
                        <a16:creationId xmlns:a16="http://schemas.microsoft.com/office/drawing/2014/main" id="{24F44A6E-E1AF-4C6A-87C1-BD87B5FEB7B1}"/>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66" name="Oval 562">
                    <a:extLst>
                      <a:ext uri="{FF2B5EF4-FFF2-40B4-BE49-F238E27FC236}">
                        <a16:creationId xmlns:a16="http://schemas.microsoft.com/office/drawing/2014/main" id="{5F635285-4732-488C-8AF0-B3713CD9B0CF}"/>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67" name="Oval 563">
                    <a:extLst>
                      <a:ext uri="{FF2B5EF4-FFF2-40B4-BE49-F238E27FC236}">
                        <a16:creationId xmlns:a16="http://schemas.microsoft.com/office/drawing/2014/main" id="{9176D969-25DC-433A-A541-26D1D8F09C46}"/>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68" name="Oval 564">
                    <a:extLst>
                      <a:ext uri="{FF2B5EF4-FFF2-40B4-BE49-F238E27FC236}">
                        <a16:creationId xmlns:a16="http://schemas.microsoft.com/office/drawing/2014/main" id="{99D942C9-966B-430A-B8C7-3EAB6C8214DC}"/>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69" name="Oval 565">
                    <a:extLst>
                      <a:ext uri="{FF2B5EF4-FFF2-40B4-BE49-F238E27FC236}">
                        <a16:creationId xmlns:a16="http://schemas.microsoft.com/office/drawing/2014/main" id="{80F900CE-BCD8-4FD9-A76E-3278CAC669E0}"/>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grpSp>
            <p:nvGrpSpPr>
              <p:cNvPr id="6335" name="Group 566">
                <a:extLst>
                  <a:ext uri="{FF2B5EF4-FFF2-40B4-BE49-F238E27FC236}">
                    <a16:creationId xmlns:a16="http://schemas.microsoft.com/office/drawing/2014/main" id="{4CCD1FEB-E2AF-40F6-AAB8-7C94C6091F6C}"/>
                  </a:ext>
                </a:extLst>
              </p:cNvPr>
              <p:cNvGrpSpPr>
                <a:grpSpLocks/>
              </p:cNvGrpSpPr>
              <p:nvPr/>
            </p:nvGrpSpPr>
            <p:grpSpPr bwMode="auto">
              <a:xfrm>
                <a:off x="3600" y="1248"/>
                <a:ext cx="576" cy="528"/>
                <a:chOff x="3696" y="1200"/>
                <a:chExt cx="576" cy="528"/>
              </a:xfrm>
            </p:grpSpPr>
            <p:grpSp>
              <p:nvGrpSpPr>
                <p:cNvPr id="6336" name="Group 567">
                  <a:extLst>
                    <a:ext uri="{FF2B5EF4-FFF2-40B4-BE49-F238E27FC236}">
                      <a16:creationId xmlns:a16="http://schemas.microsoft.com/office/drawing/2014/main" id="{830EB5F0-019E-4744-9C5C-0051CE326BC6}"/>
                    </a:ext>
                  </a:extLst>
                </p:cNvPr>
                <p:cNvGrpSpPr>
                  <a:grpSpLocks/>
                </p:cNvGrpSpPr>
                <p:nvPr/>
              </p:nvGrpSpPr>
              <p:grpSpPr bwMode="auto">
                <a:xfrm>
                  <a:off x="3744" y="1200"/>
                  <a:ext cx="528" cy="480"/>
                  <a:chOff x="3840" y="1200"/>
                  <a:chExt cx="528" cy="480"/>
                </a:xfrm>
              </p:grpSpPr>
              <p:sp>
                <p:nvSpPr>
                  <p:cNvPr id="6348" name="Oval 568">
                    <a:extLst>
                      <a:ext uri="{FF2B5EF4-FFF2-40B4-BE49-F238E27FC236}">
                        <a16:creationId xmlns:a16="http://schemas.microsoft.com/office/drawing/2014/main" id="{E2919146-E3DA-4743-A28A-B080F7822C58}"/>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49" name="Oval 569">
                    <a:extLst>
                      <a:ext uri="{FF2B5EF4-FFF2-40B4-BE49-F238E27FC236}">
                        <a16:creationId xmlns:a16="http://schemas.microsoft.com/office/drawing/2014/main" id="{03F6879A-DF4E-40E7-B737-D776DC086C81}"/>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50" name="Oval 570">
                    <a:extLst>
                      <a:ext uri="{FF2B5EF4-FFF2-40B4-BE49-F238E27FC236}">
                        <a16:creationId xmlns:a16="http://schemas.microsoft.com/office/drawing/2014/main" id="{C94B1CF8-E8B1-423A-855D-9525DD02C8AD}"/>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51" name="Oval 571">
                    <a:extLst>
                      <a:ext uri="{FF2B5EF4-FFF2-40B4-BE49-F238E27FC236}">
                        <a16:creationId xmlns:a16="http://schemas.microsoft.com/office/drawing/2014/main" id="{CB16A1DC-9EE9-4D7C-B32D-9EAFD45EB55E}"/>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52" name="Oval 572">
                    <a:extLst>
                      <a:ext uri="{FF2B5EF4-FFF2-40B4-BE49-F238E27FC236}">
                        <a16:creationId xmlns:a16="http://schemas.microsoft.com/office/drawing/2014/main" id="{99D2E61C-9BD2-4D48-BD72-C76D69AD5EAE}"/>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53" name="Oval 573">
                    <a:extLst>
                      <a:ext uri="{FF2B5EF4-FFF2-40B4-BE49-F238E27FC236}">
                        <a16:creationId xmlns:a16="http://schemas.microsoft.com/office/drawing/2014/main" id="{012556F3-90A6-452F-A415-3D64A4FF8E4E}"/>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54" name="Oval 574">
                    <a:extLst>
                      <a:ext uri="{FF2B5EF4-FFF2-40B4-BE49-F238E27FC236}">
                        <a16:creationId xmlns:a16="http://schemas.microsoft.com/office/drawing/2014/main" id="{809EE56F-8DC8-4077-9C7B-69B493CBD613}"/>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55" name="Oval 575">
                    <a:extLst>
                      <a:ext uri="{FF2B5EF4-FFF2-40B4-BE49-F238E27FC236}">
                        <a16:creationId xmlns:a16="http://schemas.microsoft.com/office/drawing/2014/main" id="{9E095BF4-6996-4700-8FE5-63BC1E398583}"/>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56" name="Oval 576">
                    <a:extLst>
                      <a:ext uri="{FF2B5EF4-FFF2-40B4-BE49-F238E27FC236}">
                        <a16:creationId xmlns:a16="http://schemas.microsoft.com/office/drawing/2014/main" id="{BE91345F-1730-490C-814D-E1BAAEA7E5E3}"/>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57" name="Oval 577">
                    <a:extLst>
                      <a:ext uri="{FF2B5EF4-FFF2-40B4-BE49-F238E27FC236}">
                        <a16:creationId xmlns:a16="http://schemas.microsoft.com/office/drawing/2014/main" id="{7B014276-100A-43ED-8FAC-3DA14FFCEA95}"/>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nvGrpSpPr>
                <p:cNvPr id="6337" name="Group 578">
                  <a:extLst>
                    <a:ext uri="{FF2B5EF4-FFF2-40B4-BE49-F238E27FC236}">
                      <a16:creationId xmlns:a16="http://schemas.microsoft.com/office/drawing/2014/main" id="{4852FD23-42D3-438A-B0BA-679DBF11A99F}"/>
                    </a:ext>
                  </a:extLst>
                </p:cNvPr>
                <p:cNvGrpSpPr>
                  <a:grpSpLocks/>
                </p:cNvGrpSpPr>
                <p:nvPr/>
              </p:nvGrpSpPr>
              <p:grpSpPr bwMode="auto">
                <a:xfrm>
                  <a:off x="3696" y="1248"/>
                  <a:ext cx="528" cy="480"/>
                  <a:chOff x="3840" y="1200"/>
                  <a:chExt cx="528" cy="480"/>
                </a:xfrm>
              </p:grpSpPr>
              <p:sp>
                <p:nvSpPr>
                  <p:cNvPr id="6338" name="Oval 579">
                    <a:extLst>
                      <a:ext uri="{FF2B5EF4-FFF2-40B4-BE49-F238E27FC236}">
                        <a16:creationId xmlns:a16="http://schemas.microsoft.com/office/drawing/2014/main" id="{B003C4D7-A286-4FEE-9D8A-50BB37B4B8C1}"/>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39" name="Oval 580">
                    <a:extLst>
                      <a:ext uri="{FF2B5EF4-FFF2-40B4-BE49-F238E27FC236}">
                        <a16:creationId xmlns:a16="http://schemas.microsoft.com/office/drawing/2014/main" id="{1585896D-C5F0-4889-8DA6-A88D4538F5AE}"/>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40" name="Oval 581">
                    <a:extLst>
                      <a:ext uri="{FF2B5EF4-FFF2-40B4-BE49-F238E27FC236}">
                        <a16:creationId xmlns:a16="http://schemas.microsoft.com/office/drawing/2014/main" id="{EEE65FC5-AE2F-45DF-A09F-9A8B24B6E030}"/>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41" name="Oval 582">
                    <a:extLst>
                      <a:ext uri="{FF2B5EF4-FFF2-40B4-BE49-F238E27FC236}">
                        <a16:creationId xmlns:a16="http://schemas.microsoft.com/office/drawing/2014/main" id="{3E017058-9002-40AD-B6ED-EDA76A4F9066}"/>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42" name="Oval 583">
                    <a:extLst>
                      <a:ext uri="{FF2B5EF4-FFF2-40B4-BE49-F238E27FC236}">
                        <a16:creationId xmlns:a16="http://schemas.microsoft.com/office/drawing/2014/main" id="{6FDA3ED8-2FEB-4F95-9938-29DD67CC70AB}"/>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43" name="Oval 584">
                    <a:extLst>
                      <a:ext uri="{FF2B5EF4-FFF2-40B4-BE49-F238E27FC236}">
                        <a16:creationId xmlns:a16="http://schemas.microsoft.com/office/drawing/2014/main" id="{19623722-7291-4ED4-BF4D-CD8844BB7DD4}"/>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44" name="Oval 585">
                    <a:extLst>
                      <a:ext uri="{FF2B5EF4-FFF2-40B4-BE49-F238E27FC236}">
                        <a16:creationId xmlns:a16="http://schemas.microsoft.com/office/drawing/2014/main" id="{E080A14C-2F4E-4CDB-9B26-7B4E3CCBD07E}"/>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45" name="Oval 586">
                    <a:extLst>
                      <a:ext uri="{FF2B5EF4-FFF2-40B4-BE49-F238E27FC236}">
                        <a16:creationId xmlns:a16="http://schemas.microsoft.com/office/drawing/2014/main" id="{BAF4B7FC-BC1F-401A-B822-5C63F8BC8585}"/>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46" name="Oval 587">
                    <a:extLst>
                      <a:ext uri="{FF2B5EF4-FFF2-40B4-BE49-F238E27FC236}">
                        <a16:creationId xmlns:a16="http://schemas.microsoft.com/office/drawing/2014/main" id="{37C2DB7C-66A5-4A23-B5A0-30FDC87B2235}"/>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47" name="Oval 588">
                    <a:extLst>
                      <a:ext uri="{FF2B5EF4-FFF2-40B4-BE49-F238E27FC236}">
                        <a16:creationId xmlns:a16="http://schemas.microsoft.com/office/drawing/2014/main" id="{EE7B55DB-2B0A-4290-BA2A-832AB80B4245}"/>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grpSp>
        <p:grpSp>
          <p:nvGrpSpPr>
            <p:cNvPr id="6166" name="Group 589">
              <a:extLst>
                <a:ext uri="{FF2B5EF4-FFF2-40B4-BE49-F238E27FC236}">
                  <a16:creationId xmlns:a16="http://schemas.microsoft.com/office/drawing/2014/main" id="{AAB873E1-219B-4384-BBEA-85592C29CCCD}"/>
                </a:ext>
              </a:extLst>
            </p:cNvPr>
            <p:cNvGrpSpPr>
              <a:grpSpLocks/>
            </p:cNvGrpSpPr>
            <p:nvPr/>
          </p:nvGrpSpPr>
          <p:grpSpPr bwMode="auto">
            <a:xfrm>
              <a:off x="4272" y="1632"/>
              <a:ext cx="624" cy="576"/>
              <a:chOff x="3600" y="1200"/>
              <a:chExt cx="624" cy="576"/>
            </a:xfrm>
          </p:grpSpPr>
          <p:grpSp>
            <p:nvGrpSpPr>
              <p:cNvPr id="6288" name="Group 590">
                <a:extLst>
                  <a:ext uri="{FF2B5EF4-FFF2-40B4-BE49-F238E27FC236}">
                    <a16:creationId xmlns:a16="http://schemas.microsoft.com/office/drawing/2014/main" id="{CFF5CDFE-8687-4E08-9963-E4298959E87E}"/>
                  </a:ext>
                </a:extLst>
              </p:cNvPr>
              <p:cNvGrpSpPr>
                <a:grpSpLocks/>
              </p:cNvGrpSpPr>
              <p:nvPr/>
            </p:nvGrpSpPr>
            <p:grpSpPr bwMode="auto">
              <a:xfrm>
                <a:off x="3648" y="1200"/>
                <a:ext cx="576" cy="528"/>
                <a:chOff x="3696" y="1200"/>
                <a:chExt cx="576" cy="528"/>
              </a:xfrm>
            </p:grpSpPr>
            <p:grpSp>
              <p:nvGrpSpPr>
                <p:cNvPr id="6312" name="Group 591">
                  <a:extLst>
                    <a:ext uri="{FF2B5EF4-FFF2-40B4-BE49-F238E27FC236}">
                      <a16:creationId xmlns:a16="http://schemas.microsoft.com/office/drawing/2014/main" id="{7C9B95A3-C6FC-413E-9DEE-1C77AE48AC06}"/>
                    </a:ext>
                  </a:extLst>
                </p:cNvPr>
                <p:cNvGrpSpPr>
                  <a:grpSpLocks/>
                </p:cNvGrpSpPr>
                <p:nvPr/>
              </p:nvGrpSpPr>
              <p:grpSpPr bwMode="auto">
                <a:xfrm>
                  <a:off x="3744" y="1200"/>
                  <a:ext cx="528" cy="480"/>
                  <a:chOff x="3840" y="1200"/>
                  <a:chExt cx="528" cy="480"/>
                </a:xfrm>
              </p:grpSpPr>
              <p:sp>
                <p:nvSpPr>
                  <p:cNvPr id="6324" name="Oval 592">
                    <a:extLst>
                      <a:ext uri="{FF2B5EF4-FFF2-40B4-BE49-F238E27FC236}">
                        <a16:creationId xmlns:a16="http://schemas.microsoft.com/office/drawing/2014/main" id="{C124F722-54F0-4458-819F-A3F142C67714}"/>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25" name="Oval 593">
                    <a:extLst>
                      <a:ext uri="{FF2B5EF4-FFF2-40B4-BE49-F238E27FC236}">
                        <a16:creationId xmlns:a16="http://schemas.microsoft.com/office/drawing/2014/main" id="{C25CB0B5-E778-49AA-8C43-29B90710EF58}"/>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26" name="Oval 594">
                    <a:extLst>
                      <a:ext uri="{FF2B5EF4-FFF2-40B4-BE49-F238E27FC236}">
                        <a16:creationId xmlns:a16="http://schemas.microsoft.com/office/drawing/2014/main" id="{D56A3CC0-E262-4D95-BD39-85C072767003}"/>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27" name="Oval 595">
                    <a:extLst>
                      <a:ext uri="{FF2B5EF4-FFF2-40B4-BE49-F238E27FC236}">
                        <a16:creationId xmlns:a16="http://schemas.microsoft.com/office/drawing/2014/main" id="{F25FF80A-7329-4D4A-95C1-135BCA4BD70D}"/>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28" name="Oval 596">
                    <a:extLst>
                      <a:ext uri="{FF2B5EF4-FFF2-40B4-BE49-F238E27FC236}">
                        <a16:creationId xmlns:a16="http://schemas.microsoft.com/office/drawing/2014/main" id="{689C51B2-B950-4F54-A32E-4765B53F1078}"/>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29" name="Oval 597">
                    <a:extLst>
                      <a:ext uri="{FF2B5EF4-FFF2-40B4-BE49-F238E27FC236}">
                        <a16:creationId xmlns:a16="http://schemas.microsoft.com/office/drawing/2014/main" id="{7A84CC37-EAC9-44B2-91E2-AE61BCEF28A7}"/>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30" name="Oval 598">
                    <a:extLst>
                      <a:ext uri="{FF2B5EF4-FFF2-40B4-BE49-F238E27FC236}">
                        <a16:creationId xmlns:a16="http://schemas.microsoft.com/office/drawing/2014/main" id="{C1190738-CF95-45FE-B05C-0EA247A12813}"/>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31" name="Oval 599">
                    <a:extLst>
                      <a:ext uri="{FF2B5EF4-FFF2-40B4-BE49-F238E27FC236}">
                        <a16:creationId xmlns:a16="http://schemas.microsoft.com/office/drawing/2014/main" id="{72E29383-656A-433A-A820-CABDAA311689}"/>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32" name="Oval 600">
                    <a:extLst>
                      <a:ext uri="{FF2B5EF4-FFF2-40B4-BE49-F238E27FC236}">
                        <a16:creationId xmlns:a16="http://schemas.microsoft.com/office/drawing/2014/main" id="{477B756E-3949-44E0-9406-8379B6E25D6F}"/>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33" name="Oval 601">
                    <a:extLst>
                      <a:ext uri="{FF2B5EF4-FFF2-40B4-BE49-F238E27FC236}">
                        <a16:creationId xmlns:a16="http://schemas.microsoft.com/office/drawing/2014/main" id="{1D9BC8B3-6265-4D0C-8EDA-7A4AB7CB912B}"/>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nvGrpSpPr>
                <p:cNvPr id="6313" name="Group 602">
                  <a:extLst>
                    <a:ext uri="{FF2B5EF4-FFF2-40B4-BE49-F238E27FC236}">
                      <a16:creationId xmlns:a16="http://schemas.microsoft.com/office/drawing/2014/main" id="{B4765001-5165-4A0F-A843-25C566B423AD}"/>
                    </a:ext>
                  </a:extLst>
                </p:cNvPr>
                <p:cNvGrpSpPr>
                  <a:grpSpLocks/>
                </p:cNvGrpSpPr>
                <p:nvPr/>
              </p:nvGrpSpPr>
              <p:grpSpPr bwMode="auto">
                <a:xfrm>
                  <a:off x="3696" y="1248"/>
                  <a:ext cx="528" cy="480"/>
                  <a:chOff x="3840" y="1200"/>
                  <a:chExt cx="528" cy="480"/>
                </a:xfrm>
              </p:grpSpPr>
              <p:sp>
                <p:nvSpPr>
                  <p:cNvPr id="6314" name="Oval 603">
                    <a:extLst>
                      <a:ext uri="{FF2B5EF4-FFF2-40B4-BE49-F238E27FC236}">
                        <a16:creationId xmlns:a16="http://schemas.microsoft.com/office/drawing/2014/main" id="{E7115701-C05E-4348-BA88-1507F8AA767A}"/>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15" name="Oval 604">
                    <a:extLst>
                      <a:ext uri="{FF2B5EF4-FFF2-40B4-BE49-F238E27FC236}">
                        <a16:creationId xmlns:a16="http://schemas.microsoft.com/office/drawing/2014/main" id="{9CE89FAE-734C-4E65-84D6-53D39A9CB483}"/>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16" name="Oval 605">
                    <a:extLst>
                      <a:ext uri="{FF2B5EF4-FFF2-40B4-BE49-F238E27FC236}">
                        <a16:creationId xmlns:a16="http://schemas.microsoft.com/office/drawing/2014/main" id="{70C1D8DC-EE8C-40EF-815F-CCF6422C7A57}"/>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17" name="Oval 606">
                    <a:extLst>
                      <a:ext uri="{FF2B5EF4-FFF2-40B4-BE49-F238E27FC236}">
                        <a16:creationId xmlns:a16="http://schemas.microsoft.com/office/drawing/2014/main" id="{22120998-E383-4507-9A13-96D057FFE2DE}"/>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18" name="Oval 607">
                    <a:extLst>
                      <a:ext uri="{FF2B5EF4-FFF2-40B4-BE49-F238E27FC236}">
                        <a16:creationId xmlns:a16="http://schemas.microsoft.com/office/drawing/2014/main" id="{CDFDF42B-C227-434D-9370-7075634D68AE}"/>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19" name="Oval 608">
                    <a:extLst>
                      <a:ext uri="{FF2B5EF4-FFF2-40B4-BE49-F238E27FC236}">
                        <a16:creationId xmlns:a16="http://schemas.microsoft.com/office/drawing/2014/main" id="{26A9A663-19A9-4A7A-9973-55DE7F106CBC}"/>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20" name="Oval 609">
                    <a:extLst>
                      <a:ext uri="{FF2B5EF4-FFF2-40B4-BE49-F238E27FC236}">
                        <a16:creationId xmlns:a16="http://schemas.microsoft.com/office/drawing/2014/main" id="{C4CAA3EB-4A38-4A64-A78D-83B44143B9BC}"/>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21" name="Oval 610">
                    <a:extLst>
                      <a:ext uri="{FF2B5EF4-FFF2-40B4-BE49-F238E27FC236}">
                        <a16:creationId xmlns:a16="http://schemas.microsoft.com/office/drawing/2014/main" id="{9CADF8B8-BCE3-4423-B398-58A878A4D582}"/>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22" name="Oval 611">
                    <a:extLst>
                      <a:ext uri="{FF2B5EF4-FFF2-40B4-BE49-F238E27FC236}">
                        <a16:creationId xmlns:a16="http://schemas.microsoft.com/office/drawing/2014/main" id="{4B13309B-AAAA-459C-974E-DA9AD8170A8B}"/>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23" name="Oval 612">
                    <a:extLst>
                      <a:ext uri="{FF2B5EF4-FFF2-40B4-BE49-F238E27FC236}">
                        <a16:creationId xmlns:a16="http://schemas.microsoft.com/office/drawing/2014/main" id="{F4887315-EB18-41D4-BC16-35C858F3635E}"/>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grpSp>
            <p:nvGrpSpPr>
              <p:cNvPr id="6289" name="Group 613">
                <a:extLst>
                  <a:ext uri="{FF2B5EF4-FFF2-40B4-BE49-F238E27FC236}">
                    <a16:creationId xmlns:a16="http://schemas.microsoft.com/office/drawing/2014/main" id="{0BEBA135-D49E-4AA2-8B7E-B89C96F22CF4}"/>
                  </a:ext>
                </a:extLst>
              </p:cNvPr>
              <p:cNvGrpSpPr>
                <a:grpSpLocks/>
              </p:cNvGrpSpPr>
              <p:nvPr/>
            </p:nvGrpSpPr>
            <p:grpSpPr bwMode="auto">
              <a:xfrm>
                <a:off x="3600" y="1248"/>
                <a:ext cx="576" cy="528"/>
                <a:chOff x="3696" y="1200"/>
                <a:chExt cx="576" cy="528"/>
              </a:xfrm>
            </p:grpSpPr>
            <p:grpSp>
              <p:nvGrpSpPr>
                <p:cNvPr id="6290" name="Group 614">
                  <a:extLst>
                    <a:ext uri="{FF2B5EF4-FFF2-40B4-BE49-F238E27FC236}">
                      <a16:creationId xmlns:a16="http://schemas.microsoft.com/office/drawing/2014/main" id="{4028DDA6-1E55-407D-9201-BD475E2A3EA0}"/>
                    </a:ext>
                  </a:extLst>
                </p:cNvPr>
                <p:cNvGrpSpPr>
                  <a:grpSpLocks/>
                </p:cNvGrpSpPr>
                <p:nvPr/>
              </p:nvGrpSpPr>
              <p:grpSpPr bwMode="auto">
                <a:xfrm>
                  <a:off x="3744" y="1200"/>
                  <a:ext cx="528" cy="480"/>
                  <a:chOff x="3840" y="1200"/>
                  <a:chExt cx="528" cy="480"/>
                </a:xfrm>
              </p:grpSpPr>
              <p:sp>
                <p:nvSpPr>
                  <p:cNvPr id="6302" name="Oval 615">
                    <a:extLst>
                      <a:ext uri="{FF2B5EF4-FFF2-40B4-BE49-F238E27FC236}">
                        <a16:creationId xmlns:a16="http://schemas.microsoft.com/office/drawing/2014/main" id="{D148FFFA-5FD0-4153-AB12-2D5E86EF829F}"/>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03" name="Oval 616">
                    <a:extLst>
                      <a:ext uri="{FF2B5EF4-FFF2-40B4-BE49-F238E27FC236}">
                        <a16:creationId xmlns:a16="http://schemas.microsoft.com/office/drawing/2014/main" id="{FFBD4A87-8FBA-46EC-868B-95F99512008D}"/>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04" name="Oval 617">
                    <a:extLst>
                      <a:ext uri="{FF2B5EF4-FFF2-40B4-BE49-F238E27FC236}">
                        <a16:creationId xmlns:a16="http://schemas.microsoft.com/office/drawing/2014/main" id="{0CCE9B88-70FD-4866-8CD8-7A40CADC316C}"/>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05" name="Oval 618">
                    <a:extLst>
                      <a:ext uri="{FF2B5EF4-FFF2-40B4-BE49-F238E27FC236}">
                        <a16:creationId xmlns:a16="http://schemas.microsoft.com/office/drawing/2014/main" id="{7E22D6AB-8D65-440A-9D34-A7FF9C41FD78}"/>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06" name="Oval 619">
                    <a:extLst>
                      <a:ext uri="{FF2B5EF4-FFF2-40B4-BE49-F238E27FC236}">
                        <a16:creationId xmlns:a16="http://schemas.microsoft.com/office/drawing/2014/main" id="{69451365-34B5-47FD-B77C-753DBF1DA2F6}"/>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07" name="Oval 620">
                    <a:extLst>
                      <a:ext uri="{FF2B5EF4-FFF2-40B4-BE49-F238E27FC236}">
                        <a16:creationId xmlns:a16="http://schemas.microsoft.com/office/drawing/2014/main" id="{A466777E-A6B4-4CB5-A86C-197D5BB89B90}"/>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08" name="Oval 621">
                    <a:extLst>
                      <a:ext uri="{FF2B5EF4-FFF2-40B4-BE49-F238E27FC236}">
                        <a16:creationId xmlns:a16="http://schemas.microsoft.com/office/drawing/2014/main" id="{F61927DC-BDAC-428D-98F5-CA9A385C3C79}"/>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09" name="Oval 622">
                    <a:extLst>
                      <a:ext uri="{FF2B5EF4-FFF2-40B4-BE49-F238E27FC236}">
                        <a16:creationId xmlns:a16="http://schemas.microsoft.com/office/drawing/2014/main" id="{E0237E78-1796-474C-BF1E-4A6FF1505BC9}"/>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10" name="Oval 623">
                    <a:extLst>
                      <a:ext uri="{FF2B5EF4-FFF2-40B4-BE49-F238E27FC236}">
                        <a16:creationId xmlns:a16="http://schemas.microsoft.com/office/drawing/2014/main" id="{7D588E6A-59D6-47A3-B21E-256BEB591227}"/>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11" name="Oval 624">
                    <a:extLst>
                      <a:ext uri="{FF2B5EF4-FFF2-40B4-BE49-F238E27FC236}">
                        <a16:creationId xmlns:a16="http://schemas.microsoft.com/office/drawing/2014/main" id="{55C4127C-18C9-471F-A467-A1BDA259B1D2}"/>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nvGrpSpPr>
                <p:cNvPr id="6291" name="Group 625">
                  <a:extLst>
                    <a:ext uri="{FF2B5EF4-FFF2-40B4-BE49-F238E27FC236}">
                      <a16:creationId xmlns:a16="http://schemas.microsoft.com/office/drawing/2014/main" id="{D1F1B5AA-A319-426D-9085-738D3A73C0EE}"/>
                    </a:ext>
                  </a:extLst>
                </p:cNvPr>
                <p:cNvGrpSpPr>
                  <a:grpSpLocks/>
                </p:cNvGrpSpPr>
                <p:nvPr/>
              </p:nvGrpSpPr>
              <p:grpSpPr bwMode="auto">
                <a:xfrm>
                  <a:off x="3696" y="1248"/>
                  <a:ext cx="528" cy="480"/>
                  <a:chOff x="3840" y="1200"/>
                  <a:chExt cx="528" cy="480"/>
                </a:xfrm>
              </p:grpSpPr>
              <p:sp>
                <p:nvSpPr>
                  <p:cNvPr id="6292" name="Oval 626">
                    <a:extLst>
                      <a:ext uri="{FF2B5EF4-FFF2-40B4-BE49-F238E27FC236}">
                        <a16:creationId xmlns:a16="http://schemas.microsoft.com/office/drawing/2014/main" id="{33FB9B01-4857-41CA-8A31-674E1FE210EE}"/>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93" name="Oval 627">
                    <a:extLst>
                      <a:ext uri="{FF2B5EF4-FFF2-40B4-BE49-F238E27FC236}">
                        <a16:creationId xmlns:a16="http://schemas.microsoft.com/office/drawing/2014/main" id="{24A5AD0C-B583-4F25-8FC3-3B16A5E53E97}"/>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94" name="Oval 628">
                    <a:extLst>
                      <a:ext uri="{FF2B5EF4-FFF2-40B4-BE49-F238E27FC236}">
                        <a16:creationId xmlns:a16="http://schemas.microsoft.com/office/drawing/2014/main" id="{13AC83CE-063F-47B3-9C2C-8905BF4B5EDC}"/>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95" name="Oval 629">
                    <a:extLst>
                      <a:ext uri="{FF2B5EF4-FFF2-40B4-BE49-F238E27FC236}">
                        <a16:creationId xmlns:a16="http://schemas.microsoft.com/office/drawing/2014/main" id="{8CADA647-F58E-446F-AFCB-2E58B436E353}"/>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96" name="Oval 630">
                    <a:extLst>
                      <a:ext uri="{FF2B5EF4-FFF2-40B4-BE49-F238E27FC236}">
                        <a16:creationId xmlns:a16="http://schemas.microsoft.com/office/drawing/2014/main" id="{ACFAE09F-8BAB-413F-94A9-F1D3341916D9}"/>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97" name="Oval 631">
                    <a:extLst>
                      <a:ext uri="{FF2B5EF4-FFF2-40B4-BE49-F238E27FC236}">
                        <a16:creationId xmlns:a16="http://schemas.microsoft.com/office/drawing/2014/main" id="{025BABF7-4674-4056-B319-6E8939AB1DF3}"/>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98" name="Oval 632">
                    <a:extLst>
                      <a:ext uri="{FF2B5EF4-FFF2-40B4-BE49-F238E27FC236}">
                        <a16:creationId xmlns:a16="http://schemas.microsoft.com/office/drawing/2014/main" id="{D97DA449-033C-4631-BA1F-7FF0F13D8938}"/>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99" name="Oval 633">
                    <a:extLst>
                      <a:ext uri="{FF2B5EF4-FFF2-40B4-BE49-F238E27FC236}">
                        <a16:creationId xmlns:a16="http://schemas.microsoft.com/office/drawing/2014/main" id="{87533AD4-69DC-4873-9F86-9F1B4339D14A}"/>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00" name="Oval 634">
                    <a:extLst>
                      <a:ext uri="{FF2B5EF4-FFF2-40B4-BE49-F238E27FC236}">
                        <a16:creationId xmlns:a16="http://schemas.microsoft.com/office/drawing/2014/main" id="{F367899C-0967-4D14-856D-AAB99F6D77BA}"/>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01" name="Oval 635">
                    <a:extLst>
                      <a:ext uri="{FF2B5EF4-FFF2-40B4-BE49-F238E27FC236}">
                        <a16:creationId xmlns:a16="http://schemas.microsoft.com/office/drawing/2014/main" id="{254F5175-6A07-4487-83B3-F2DD5BA0F1A4}"/>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grpSp>
        <p:grpSp>
          <p:nvGrpSpPr>
            <p:cNvPr id="6167" name="Group 636">
              <a:extLst>
                <a:ext uri="{FF2B5EF4-FFF2-40B4-BE49-F238E27FC236}">
                  <a16:creationId xmlns:a16="http://schemas.microsoft.com/office/drawing/2014/main" id="{C96CD141-9E40-4458-BF36-C84A2AF279E9}"/>
                </a:ext>
              </a:extLst>
            </p:cNvPr>
            <p:cNvGrpSpPr>
              <a:grpSpLocks/>
            </p:cNvGrpSpPr>
            <p:nvPr/>
          </p:nvGrpSpPr>
          <p:grpSpPr bwMode="auto">
            <a:xfrm>
              <a:off x="4176" y="1728"/>
              <a:ext cx="624" cy="576"/>
              <a:chOff x="3600" y="1200"/>
              <a:chExt cx="624" cy="576"/>
            </a:xfrm>
          </p:grpSpPr>
          <p:grpSp>
            <p:nvGrpSpPr>
              <p:cNvPr id="6242" name="Group 637">
                <a:extLst>
                  <a:ext uri="{FF2B5EF4-FFF2-40B4-BE49-F238E27FC236}">
                    <a16:creationId xmlns:a16="http://schemas.microsoft.com/office/drawing/2014/main" id="{14418D60-0919-4BD5-A6B8-38D68700103C}"/>
                  </a:ext>
                </a:extLst>
              </p:cNvPr>
              <p:cNvGrpSpPr>
                <a:grpSpLocks/>
              </p:cNvGrpSpPr>
              <p:nvPr/>
            </p:nvGrpSpPr>
            <p:grpSpPr bwMode="auto">
              <a:xfrm>
                <a:off x="3648" y="1200"/>
                <a:ext cx="576" cy="528"/>
                <a:chOff x="3696" y="1200"/>
                <a:chExt cx="576" cy="528"/>
              </a:xfrm>
            </p:grpSpPr>
            <p:grpSp>
              <p:nvGrpSpPr>
                <p:cNvPr id="6266" name="Group 638">
                  <a:extLst>
                    <a:ext uri="{FF2B5EF4-FFF2-40B4-BE49-F238E27FC236}">
                      <a16:creationId xmlns:a16="http://schemas.microsoft.com/office/drawing/2014/main" id="{29E55839-1560-4377-8E1C-60EF44B5B2FE}"/>
                    </a:ext>
                  </a:extLst>
                </p:cNvPr>
                <p:cNvGrpSpPr>
                  <a:grpSpLocks/>
                </p:cNvGrpSpPr>
                <p:nvPr/>
              </p:nvGrpSpPr>
              <p:grpSpPr bwMode="auto">
                <a:xfrm>
                  <a:off x="3744" y="1200"/>
                  <a:ext cx="528" cy="480"/>
                  <a:chOff x="3840" y="1200"/>
                  <a:chExt cx="528" cy="480"/>
                </a:xfrm>
              </p:grpSpPr>
              <p:sp>
                <p:nvSpPr>
                  <p:cNvPr id="6278" name="Oval 639">
                    <a:extLst>
                      <a:ext uri="{FF2B5EF4-FFF2-40B4-BE49-F238E27FC236}">
                        <a16:creationId xmlns:a16="http://schemas.microsoft.com/office/drawing/2014/main" id="{49A73B40-346A-4AF3-8E26-E4C93472322E}"/>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79" name="Oval 640">
                    <a:extLst>
                      <a:ext uri="{FF2B5EF4-FFF2-40B4-BE49-F238E27FC236}">
                        <a16:creationId xmlns:a16="http://schemas.microsoft.com/office/drawing/2014/main" id="{DC0F4A08-08EE-4721-AB54-FC8D820CCF7C}"/>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80" name="Oval 641">
                    <a:extLst>
                      <a:ext uri="{FF2B5EF4-FFF2-40B4-BE49-F238E27FC236}">
                        <a16:creationId xmlns:a16="http://schemas.microsoft.com/office/drawing/2014/main" id="{DDE781DE-4FC8-40E2-9CAB-DB96EF04A14B}"/>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81" name="Oval 642">
                    <a:extLst>
                      <a:ext uri="{FF2B5EF4-FFF2-40B4-BE49-F238E27FC236}">
                        <a16:creationId xmlns:a16="http://schemas.microsoft.com/office/drawing/2014/main" id="{0D9906E5-7788-4111-B04B-7A8C0585A7FE}"/>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82" name="Oval 643">
                    <a:extLst>
                      <a:ext uri="{FF2B5EF4-FFF2-40B4-BE49-F238E27FC236}">
                        <a16:creationId xmlns:a16="http://schemas.microsoft.com/office/drawing/2014/main" id="{05BC122E-72BB-4420-AD0B-941F23DCEB56}"/>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83" name="Oval 644">
                    <a:extLst>
                      <a:ext uri="{FF2B5EF4-FFF2-40B4-BE49-F238E27FC236}">
                        <a16:creationId xmlns:a16="http://schemas.microsoft.com/office/drawing/2014/main" id="{F8595A57-48C5-4902-AF81-4BF15F20AADC}"/>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84" name="Oval 645">
                    <a:extLst>
                      <a:ext uri="{FF2B5EF4-FFF2-40B4-BE49-F238E27FC236}">
                        <a16:creationId xmlns:a16="http://schemas.microsoft.com/office/drawing/2014/main" id="{1B6E4F65-208B-432E-B17B-37ECCAA081CD}"/>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85" name="Oval 646">
                    <a:extLst>
                      <a:ext uri="{FF2B5EF4-FFF2-40B4-BE49-F238E27FC236}">
                        <a16:creationId xmlns:a16="http://schemas.microsoft.com/office/drawing/2014/main" id="{545CAF7E-0CC8-4FB0-A1F6-795DEBDB3FC1}"/>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86" name="Oval 647">
                    <a:extLst>
                      <a:ext uri="{FF2B5EF4-FFF2-40B4-BE49-F238E27FC236}">
                        <a16:creationId xmlns:a16="http://schemas.microsoft.com/office/drawing/2014/main" id="{1E22D105-235D-480B-977A-2A0131648E97}"/>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87" name="Oval 648">
                    <a:extLst>
                      <a:ext uri="{FF2B5EF4-FFF2-40B4-BE49-F238E27FC236}">
                        <a16:creationId xmlns:a16="http://schemas.microsoft.com/office/drawing/2014/main" id="{309B33E9-9C70-476E-A6BB-7F175C6F2048}"/>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nvGrpSpPr>
                <p:cNvPr id="6267" name="Group 649">
                  <a:extLst>
                    <a:ext uri="{FF2B5EF4-FFF2-40B4-BE49-F238E27FC236}">
                      <a16:creationId xmlns:a16="http://schemas.microsoft.com/office/drawing/2014/main" id="{CDACCA9C-64D4-4A17-9416-22F14F9670CA}"/>
                    </a:ext>
                  </a:extLst>
                </p:cNvPr>
                <p:cNvGrpSpPr>
                  <a:grpSpLocks/>
                </p:cNvGrpSpPr>
                <p:nvPr/>
              </p:nvGrpSpPr>
              <p:grpSpPr bwMode="auto">
                <a:xfrm>
                  <a:off x="3696" y="1248"/>
                  <a:ext cx="528" cy="480"/>
                  <a:chOff x="3840" y="1200"/>
                  <a:chExt cx="528" cy="480"/>
                </a:xfrm>
              </p:grpSpPr>
              <p:sp>
                <p:nvSpPr>
                  <p:cNvPr id="6268" name="Oval 650">
                    <a:extLst>
                      <a:ext uri="{FF2B5EF4-FFF2-40B4-BE49-F238E27FC236}">
                        <a16:creationId xmlns:a16="http://schemas.microsoft.com/office/drawing/2014/main" id="{4E21EDE1-2F16-46D5-B5F9-326BE6CC43A5}"/>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69" name="Oval 651">
                    <a:extLst>
                      <a:ext uri="{FF2B5EF4-FFF2-40B4-BE49-F238E27FC236}">
                        <a16:creationId xmlns:a16="http://schemas.microsoft.com/office/drawing/2014/main" id="{61CA9FBC-F217-4E93-8F8C-D93A3BF00593}"/>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70" name="Oval 652">
                    <a:extLst>
                      <a:ext uri="{FF2B5EF4-FFF2-40B4-BE49-F238E27FC236}">
                        <a16:creationId xmlns:a16="http://schemas.microsoft.com/office/drawing/2014/main" id="{25C0BB7D-3B52-4325-A080-FFCA3D60B906}"/>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71" name="Oval 653">
                    <a:extLst>
                      <a:ext uri="{FF2B5EF4-FFF2-40B4-BE49-F238E27FC236}">
                        <a16:creationId xmlns:a16="http://schemas.microsoft.com/office/drawing/2014/main" id="{E2C282E5-52AF-462F-A3A0-0562DACA50F6}"/>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72" name="Oval 654">
                    <a:extLst>
                      <a:ext uri="{FF2B5EF4-FFF2-40B4-BE49-F238E27FC236}">
                        <a16:creationId xmlns:a16="http://schemas.microsoft.com/office/drawing/2014/main" id="{D04C1340-D64B-4A7F-99EB-FECA81EB1B34}"/>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73" name="Oval 655">
                    <a:extLst>
                      <a:ext uri="{FF2B5EF4-FFF2-40B4-BE49-F238E27FC236}">
                        <a16:creationId xmlns:a16="http://schemas.microsoft.com/office/drawing/2014/main" id="{1D2720C6-1999-477D-B8EB-5540F0769AAE}"/>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74" name="Oval 656">
                    <a:extLst>
                      <a:ext uri="{FF2B5EF4-FFF2-40B4-BE49-F238E27FC236}">
                        <a16:creationId xmlns:a16="http://schemas.microsoft.com/office/drawing/2014/main" id="{64216D94-DCB1-441B-9E43-95190D8A9BE3}"/>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75" name="Oval 657">
                    <a:extLst>
                      <a:ext uri="{FF2B5EF4-FFF2-40B4-BE49-F238E27FC236}">
                        <a16:creationId xmlns:a16="http://schemas.microsoft.com/office/drawing/2014/main" id="{9DC6E4CD-89DD-4ACC-AD88-47C5242C5E91}"/>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76" name="Oval 658">
                    <a:extLst>
                      <a:ext uri="{FF2B5EF4-FFF2-40B4-BE49-F238E27FC236}">
                        <a16:creationId xmlns:a16="http://schemas.microsoft.com/office/drawing/2014/main" id="{FAAB4B9E-2765-4360-AEED-C18A8394745E}"/>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77" name="Oval 659">
                    <a:extLst>
                      <a:ext uri="{FF2B5EF4-FFF2-40B4-BE49-F238E27FC236}">
                        <a16:creationId xmlns:a16="http://schemas.microsoft.com/office/drawing/2014/main" id="{67EE0C65-6B6F-4F9E-904B-A44F1B17E3D9}"/>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grpSp>
            <p:nvGrpSpPr>
              <p:cNvPr id="6243" name="Group 660">
                <a:extLst>
                  <a:ext uri="{FF2B5EF4-FFF2-40B4-BE49-F238E27FC236}">
                    <a16:creationId xmlns:a16="http://schemas.microsoft.com/office/drawing/2014/main" id="{092A51D4-500E-49B1-9B8D-EE0F34F4E05F}"/>
                  </a:ext>
                </a:extLst>
              </p:cNvPr>
              <p:cNvGrpSpPr>
                <a:grpSpLocks/>
              </p:cNvGrpSpPr>
              <p:nvPr/>
            </p:nvGrpSpPr>
            <p:grpSpPr bwMode="auto">
              <a:xfrm>
                <a:off x="3600" y="1248"/>
                <a:ext cx="576" cy="528"/>
                <a:chOff x="3696" y="1200"/>
                <a:chExt cx="576" cy="528"/>
              </a:xfrm>
            </p:grpSpPr>
            <p:grpSp>
              <p:nvGrpSpPr>
                <p:cNvPr id="6244" name="Group 661">
                  <a:extLst>
                    <a:ext uri="{FF2B5EF4-FFF2-40B4-BE49-F238E27FC236}">
                      <a16:creationId xmlns:a16="http://schemas.microsoft.com/office/drawing/2014/main" id="{C6F646C6-1A06-463D-9693-EC69D437B1B9}"/>
                    </a:ext>
                  </a:extLst>
                </p:cNvPr>
                <p:cNvGrpSpPr>
                  <a:grpSpLocks/>
                </p:cNvGrpSpPr>
                <p:nvPr/>
              </p:nvGrpSpPr>
              <p:grpSpPr bwMode="auto">
                <a:xfrm>
                  <a:off x="3744" y="1200"/>
                  <a:ext cx="528" cy="480"/>
                  <a:chOff x="3840" y="1200"/>
                  <a:chExt cx="528" cy="480"/>
                </a:xfrm>
              </p:grpSpPr>
              <p:sp>
                <p:nvSpPr>
                  <p:cNvPr id="6256" name="Oval 662">
                    <a:extLst>
                      <a:ext uri="{FF2B5EF4-FFF2-40B4-BE49-F238E27FC236}">
                        <a16:creationId xmlns:a16="http://schemas.microsoft.com/office/drawing/2014/main" id="{DE2F6683-FB81-4026-9716-B7B025B3F010}"/>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57" name="Oval 663">
                    <a:extLst>
                      <a:ext uri="{FF2B5EF4-FFF2-40B4-BE49-F238E27FC236}">
                        <a16:creationId xmlns:a16="http://schemas.microsoft.com/office/drawing/2014/main" id="{41CA1959-0375-4F2F-BA57-1EC19FB9C0CE}"/>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58" name="Oval 664">
                    <a:extLst>
                      <a:ext uri="{FF2B5EF4-FFF2-40B4-BE49-F238E27FC236}">
                        <a16:creationId xmlns:a16="http://schemas.microsoft.com/office/drawing/2014/main" id="{7939E83D-1EF0-4E28-95A6-0B579BA19AE2}"/>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59" name="Oval 665">
                    <a:extLst>
                      <a:ext uri="{FF2B5EF4-FFF2-40B4-BE49-F238E27FC236}">
                        <a16:creationId xmlns:a16="http://schemas.microsoft.com/office/drawing/2014/main" id="{577B593E-07AE-49AA-B885-E22323D0DF6D}"/>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60" name="Oval 666">
                    <a:extLst>
                      <a:ext uri="{FF2B5EF4-FFF2-40B4-BE49-F238E27FC236}">
                        <a16:creationId xmlns:a16="http://schemas.microsoft.com/office/drawing/2014/main" id="{8C6F476B-D741-434E-8F75-AC1752961CFE}"/>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61" name="Oval 667">
                    <a:extLst>
                      <a:ext uri="{FF2B5EF4-FFF2-40B4-BE49-F238E27FC236}">
                        <a16:creationId xmlns:a16="http://schemas.microsoft.com/office/drawing/2014/main" id="{609011F7-57FB-4D60-B1F3-AB31DA4C8183}"/>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62" name="Oval 668">
                    <a:extLst>
                      <a:ext uri="{FF2B5EF4-FFF2-40B4-BE49-F238E27FC236}">
                        <a16:creationId xmlns:a16="http://schemas.microsoft.com/office/drawing/2014/main" id="{4066A821-2614-4BB1-9C3C-7CD6906D3C2E}"/>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63" name="Oval 669">
                    <a:extLst>
                      <a:ext uri="{FF2B5EF4-FFF2-40B4-BE49-F238E27FC236}">
                        <a16:creationId xmlns:a16="http://schemas.microsoft.com/office/drawing/2014/main" id="{7EFA44FC-9795-489D-A84A-887527CF2F9D}"/>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64" name="Oval 670">
                    <a:extLst>
                      <a:ext uri="{FF2B5EF4-FFF2-40B4-BE49-F238E27FC236}">
                        <a16:creationId xmlns:a16="http://schemas.microsoft.com/office/drawing/2014/main" id="{FF7232CB-20FD-4575-B0C4-019EB0B9B253}"/>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65" name="Oval 671">
                    <a:extLst>
                      <a:ext uri="{FF2B5EF4-FFF2-40B4-BE49-F238E27FC236}">
                        <a16:creationId xmlns:a16="http://schemas.microsoft.com/office/drawing/2014/main" id="{977519EB-618E-413F-B1E7-EC1619C81579}"/>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nvGrpSpPr>
                <p:cNvPr id="6245" name="Group 672">
                  <a:extLst>
                    <a:ext uri="{FF2B5EF4-FFF2-40B4-BE49-F238E27FC236}">
                      <a16:creationId xmlns:a16="http://schemas.microsoft.com/office/drawing/2014/main" id="{C39A2EC0-A007-4EDC-AA8E-AAACC192DE41}"/>
                    </a:ext>
                  </a:extLst>
                </p:cNvPr>
                <p:cNvGrpSpPr>
                  <a:grpSpLocks/>
                </p:cNvGrpSpPr>
                <p:nvPr/>
              </p:nvGrpSpPr>
              <p:grpSpPr bwMode="auto">
                <a:xfrm>
                  <a:off x="3696" y="1248"/>
                  <a:ext cx="528" cy="480"/>
                  <a:chOff x="3840" y="1200"/>
                  <a:chExt cx="528" cy="480"/>
                </a:xfrm>
              </p:grpSpPr>
              <p:sp>
                <p:nvSpPr>
                  <p:cNvPr id="6246" name="Oval 673">
                    <a:extLst>
                      <a:ext uri="{FF2B5EF4-FFF2-40B4-BE49-F238E27FC236}">
                        <a16:creationId xmlns:a16="http://schemas.microsoft.com/office/drawing/2014/main" id="{DB8D1662-E3BF-4211-8D73-FF2E8D8F4E0B}"/>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47" name="Oval 674">
                    <a:extLst>
                      <a:ext uri="{FF2B5EF4-FFF2-40B4-BE49-F238E27FC236}">
                        <a16:creationId xmlns:a16="http://schemas.microsoft.com/office/drawing/2014/main" id="{91792FC6-721B-446E-8FD6-9D99760DD362}"/>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48" name="Oval 675">
                    <a:extLst>
                      <a:ext uri="{FF2B5EF4-FFF2-40B4-BE49-F238E27FC236}">
                        <a16:creationId xmlns:a16="http://schemas.microsoft.com/office/drawing/2014/main" id="{BACB1864-A8D6-40D1-BEBC-228BA2BFB700}"/>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49" name="Oval 676">
                    <a:extLst>
                      <a:ext uri="{FF2B5EF4-FFF2-40B4-BE49-F238E27FC236}">
                        <a16:creationId xmlns:a16="http://schemas.microsoft.com/office/drawing/2014/main" id="{FD2586AB-F2BF-4DAE-8EBE-9C0ADA18C70F}"/>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50" name="Oval 677">
                    <a:extLst>
                      <a:ext uri="{FF2B5EF4-FFF2-40B4-BE49-F238E27FC236}">
                        <a16:creationId xmlns:a16="http://schemas.microsoft.com/office/drawing/2014/main" id="{748EC336-68F3-4646-A06E-309A74E35D40}"/>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51" name="Oval 678">
                    <a:extLst>
                      <a:ext uri="{FF2B5EF4-FFF2-40B4-BE49-F238E27FC236}">
                        <a16:creationId xmlns:a16="http://schemas.microsoft.com/office/drawing/2014/main" id="{6D209792-DB4A-4DF9-9EFE-9820D7B4E43A}"/>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52" name="Oval 679">
                    <a:extLst>
                      <a:ext uri="{FF2B5EF4-FFF2-40B4-BE49-F238E27FC236}">
                        <a16:creationId xmlns:a16="http://schemas.microsoft.com/office/drawing/2014/main" id="{F283ECD7-D89A-4237-BBA0-C3A8FB350044}"/>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53" name="Oval 680">
                    <a:extLst>
                      <a:ext uri="{FF2B5EF4-FFF2-40B4-BE49-F238E27FC236}">
                        <a16:creationId xmlns:a16="http://schemas.microsoft.com/office/drawing/2014/main" id="{973B7965-E09C-4987-822B-41C21E53CD31}"/>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54" name="Oval 681">
                    <a:extLst>
                      <a:ext uri="{FF2B5EF4-FFF2-40B4-BE49-F238E27FC236}">
                        <a16:creationId xmlns:a16="http://schemas.microsoft.com/office/drawing/2014/main" id="{5A8ED41C-D4DD-4DBE-B170-95BB357ACB13}"/>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55" name="Oval 682">
                    <a:extLst>
                      <a:ext uri="{FF2B5EF4-FFF2-40B4-BE49-F238E27FC236}">
                        <a16:creationId xmlns:a16="http://schemas.microsoft.com/office/drawing/2014/main" id="{A0484A0B-5B05-4912-9FFF-3C26E46D82D6}"/>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grpSp>
        <p:grpSp>
          <p:nvGrpSpPr>
            <p:cNvPr id="6168" name="Group 683">
              <a:extLst>
                <a:ext uri="{FF2B5EF4-FFF2-40B4-BE49-F238E27FC236}">
                  <a16:creationId xmlns:a16="http://schemas.microsoft.com/office/drawing/2014/main" id="{922D7BCE-9003-488B-8BC5-BB93C03DE884}"/>
                </a:ext>
              </a:extLst>
            </p:cNvPr>
            <p:cNvGrpSpPr>
              <a:grpSpLocks/>
            </p:cNvGrpSpPr>
            <p:nvPr/>
          </p:nvGrpSpPr>
          <p:grpSpPr bwMode="auto">
            <a:xfrm>
              <a:off x="4080" y="1824"/>
              <a:ext cx="624" cy="576"/>
              <a:chOff x="3600" y="1200"/>
              <a:chExt cx="624" cy="576"/>
            </a:xfrm>
          </p:grpSpPr>
          <p:grpSp>
            <p:nvGrpSpPr>
              <p:cNvPr id="6196" name="Group 684">
                <a:extLst>
                  <a:ext uri="{FF2B5EF4-FFF2-40B4-BE49-F238E27FC236}">
                    <a16:creationId xmlns:a16="http://schemas.microsoft.com/office/drawing/2014/main" id="{569F2208-3281-4F33-92BB-34D256D0D35D}"/>
                  </a:ext>
                </a:extLst>
              </p:cNvPr>
              <p:cNvGrpSpPr>
                <a:grpSpLocks/>
              </p:cNvGrpSpPr>
              <p:nvPr/>
            </p:nvGrpSpPr>
            <p:grpSpPr bwMode="auto">
              <a:xfrm>
                <a:off x="3648" y="1200"/>
                <a:ext cx="576" cy="528"/>
                <a:chOff x="3696" y="1200"/>
                <a:chExt cx="576" cy="528"/>
              </a:xfrm>
            </p:grpSpPr>
            <p:grpSp>
              <p:nvGrpSpPr>
                <p:cNvPr id="6220" name="Group 685">
                  <a:extLst>
                    <a:ext uri="{FF2B5EF4-FFF2-40B4-BE49-F238E27FC236}">
                      <a16:creationId xmlns:a16="http://schemas.microsoft.com/office/drawing/2014/main" id="{7348795C-AD1D-4A9F-AD50-1412031A4193}"/>
                    </a:ext>
                  </a:extLst>
                </p:cNvPr>
                <p:cNvGrpSpPr>
                  <a:grpSpLocks/>
                </p:cNvGrpSpPr>
                <p:nvPr/>
              </p:nvGrpSpPr>
              <p:grpSpPr bwMode="auto">
                <a:xfrm>
                  <a:off x="3744" y="1200"/>
                  <a:ext cx="528" cy="480"/>
                  <a:chOff x="3840" y="1200"/>
                  <a:chExt cx="528" cy="480"/>
                </a:xfrm>
              </p:grpSpPr>
              <p:sp>
                <p:nvSpPr>
                  <p:cNvPr id="6232" name="Oval 686">
                    <a:extLst>
                      <a:ext uri="{FF2B5EF4-FFF2-40B4-BE49-F238E27FC236}">
                        <a16:creationId xmlns:a16="http://schemas.microsoft.com/office/drawing/2014/main" id="{8F27BB14-2DE1-46C5-941B-521D8FD787E2}"/>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33" name="Oval 687">
                    <a:extLst>
                      <a:ext uri="{FF2B5EF4-FFF2-40B4-BE49-F238E27FC236}">
                        <a16:creationId xmlns:a16="http://schemas.microsoft.com/office/drawing/2014/main" id="{05D56A99-29D0-4C7D-9B1D-AC3DED22AFA0}"/>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34" name="Oval 688">
                    <a:extLst>
                      <a:ext uri="{FF2B5EF4-FFF2-40B4-BE49-F238E27FC236}">
                        <a16:creationId xmlns:a16="http://schemas.microsoft.com/office/drawing/2014/main" id="{BD273E0F-38EB-4A71-8BA7-67E8EABA140C}"/>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35" name="Oval 689">
                    <a:extLst>
                      <a:ext uri="{FF2B5EF4-FFF2-40B4-BE49-F238E27FC236}">
                        <a16:creationId xmlns:a16="http://schemas.microsoft.com/office/drawing/2014/main" id="{3CC8C503-2593-41C1-BF13-48A780822038}"/>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36" name="Oval 690">
                    <a:extLst>
                      <a:ext uri="{FF2B5EF4-FFF2-40B4-BE49-F238E27FC236}">
                        <a16:creationId xmlns:a16="http://schemas.microsoft.com/office/drawing/2014/main" id="{70304428-20C3-4E38-993C-6DF1C1B4B6B5}"/>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37" name="Oval 691">
                    <a:extLst>
                      <a:ext uri="{FF2B5EF4-FFF2-40B4-BE49-F238E27FC236}">
                        <a16:creationId xmlns:a16="http://schemas.microsoft.com/office/drawing/2014/main" id="{256DDAE8-8D62-49AD-AC8B-E5121C440255}"/>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38" name="Oval 692">
                    <a:extLst>
                      <a:ext uri="{FF2B5EF4-FFF2-40B4-BE49-F238E27FC236}">
                        <a16:creationId xmlns:a16="http://schemas.microsoft.com/office/drawing/2014/main" id="{80C9FD82-7022-40D1-80D3-FA72C7454A79}"/>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39" name="Oval 693">
                    <a:extLst>
                      <a:ext uri="{FF2B5EF4-FFF2-40B4-BE49-F238E27FC236}">
                        <a16:creationId xmlns:a16="http://schemas.microsoft.com/office/drawing/2014/main" id="{60F5B209-1B05-48A4-A6A9-6A3D00DB4CAC}"/>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40" name="Oval 694">
                    <a:extLst>
                      <a:ext uri="{FF2B5EF4-FFF2-40B4-BE49-F238E27FC236}">
                        <a16:creationId xmlns:a16="http://schemas.microsoft.com/office/drawing/2014/main" id="{43C305D5-039C-406A-9D9B-E46934F9BB25}"/>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41" name="Oval 695">
                    <a:extLst>
                      <a:ext uri="{FF2B5EF4-FFF2-40B4-BE49-F238E27FC236}">
                        <a16:creationId xmlns:a16="http://schemas.microsoft.com/office/drawing/2014/main" id="{F0942710-8F18-4223-AB34-EF929C0F2FEB}"/>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nvGrpSpPr>
                <p:cNvPr id="6221" name="Group 696">
                  <a:extLst>
                    <a:ext uri="{FF2B5EF4-FFF2-40B4-BE49-F238E27FC236}">
                      <a16:creationId xmlns:a16="http://schemas.microsoft.com/office/drawing/2014/main" id="{226AB906-3982-4E37-BD9D-976DD0DA41AB}"/>
                    </a:ext>
                  </a:extLst>
                </p:cNvPr>
                <p:cNvGrpSpPr>
                  <a:grpSpLocks/>
                </p:cNvGrpSpPr>
                <p:nvPr/>
              </p:nvGrpSpPr>
              <p:grpSpPr bwMode="auto">
                <a:xfrm>
                  <a:off x="3696" y="1248"/>
                  <a:ext cx="528" cy="480"/>
                  <a:chOff x="3840" y="1200"/>
                  <a:chExt cx="528" cy="480"/>
                </a:xfrm>
              </p:grpSpPr>
              <p:sp>
                <p:nvSpPr>
                  <p:cNvPr id="6222" name="Oval 697">
                    <a:extLst>
                      <a:ext uri="{FF2B5EF4-FFF2-40B4-BE49-F238E27FC236}">
                        <a16:creationId xmlns:a16="http://schemas.microsoft.com/office/drawing/2014/main" id="{89F65B69-3577-4177-9111-DE717C10DB73}"/>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23" name="Oval 698">
                    <a:extLst>
                      <a:ext uri="{FF2B5EF4-FFF2-40B4-BE49-F238E27FC236}">
                        <a16:creationId xmlns:a16="http://schemas.microsoft.com/office/drawing/2014/main" id="{13512042-5331-4F20-AAA7-4AAC925A9394}"/>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24" name="Oval 699">
                    <a:extLst>
                      <a:ext uri="{FF2B5EF4-FFF2-40B4-BE49-F238E27FC236}">
                        <a16:creationId xmlns:a16="http://schemas.microsoft.com/office/drawing/2014/main" id="{E9F377A5-6BEC-42C1-A3FD-F078ADA1B908}"/>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25" name="Oval 700">
                    <a:extLst>
                      <a:ext uri="{FF2B5EF4-FFF2-40B4-BE49-F238E27FC236}">
                        <a16:creationId xmlns:a16="http://schemas.microsoft.com/office/drawing/2014/main" id="{8C63533C-8D41-4F6E-AB5E-05878AC1E9A8}"/>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26" name="Oval 701">
                    <a:extLst>
                      <a:ext uri="{FF2B5EF4-FFF2-40B4-BE49-F238E27FC236}">
                        <a16:creationId xmlns:a16="http://schemas.microsoft.com/office/drawing/2014/main" id="{5FA734BC-88E8-4CA5-9AB5-26AA8481F162}"/>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27" name="Oval 702">
                    <a:extLst>
                      <a:ext uri="{FF2B5EF4-FFF2-40B4-BE49-F238E27FC236}">
                        <a16:creationId xmlns:a16="http://schemas.microsoft.com/office/drawing/2014/main" id="{D8079B9B-F891-4B64-BAB8-36AC93299C1B}"/>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28" name="Oval 703">
                    <a:extLst>
                      <a:ext uri="{FF2B5EF4-FFF2-40B4-BE49-F238E27FC236}">
                        <a16:creationId xmlns:a16="http://schemas.microsoft.com/office/drawing/2014/main" id="{E59BB357-32D2-4767-85A3-4939A8AEFCBC}"/>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29" name="Oval 704">
                    <a:extLst>
                      <a:ext uri="{FF2B5EF4-FFF2-40B4-BE49-F238E27FC236}">
                        <a16:creationId xmlns:a16="http://schemas.microsoft.com/office/drawing/2014/main" id="{BC06E2A4-D0C5-4CF1-9261-1B03D0630F45}"/>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30" name="Oval 705">
                    <a:extLst>
                      <a:ext uri="{FF2B5EF4-FFF2-40B4-BE49-F238E27FC236}">
                        <a16:creationId xmlns:a16="http://schemas.microsoft.com/office/drawing/2014/main" id="{3996DDF3-E29D-4C30-B0C0-459568135CA4}"/>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31" name="Oval 706">
                    <a:extLst>
                      <a:ext uri="{FF2B5EF4-FFF2-40B4-BE49-F238E27FC236}">
                        <a16:creationId xmlns:a16="http://schemas.microsoft.com/office/drawing/2014/main" id="{8B9454BD-5B50-495F-A633-B1C1A4446B64}"/>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grpSp>
            <p:nvGrpSpPr>
              <p:cNvPr id="6197" name="Group 707">
                <a:extLst>
                  <a:ext uri="{FF2B5EF4-FFF2-40B4-BE49-F238E27FC236}">
                    <a16:creationId xmlns:a16="http://schemas.microsoft.com/office/drawing/2014/main" id="{AC42783D-729B-4873-8B58-FFB876F3BD41}"/>
                  </a:ext>
                </a:extLst>
              </p:cNvPr>
              <p:cNvGrpSpPr>
                <a:grpSpLocks/>
              </p:cNvGrpSpPr>
              <p:nvPr/>
            </p:nvGrpSpPr>
            <p:grpSpPr bwMode="auto">
              <a:xfrm>
                <a:off x="3600" y="1248"/>
                <a:ext cx="576" cy="528"/>
                <a:chOff x="3696" y="1200"/>
                <a:chExt cx="576" cy="528"/>
              </a:xfrm>
            </p:grpSpPr>
            <p:grpSp>
              <p:nvGrpSpPr>
                <p:cNvPr id="6198" name="Group 708">
                  <a:extLst>
                    <a:ext uri="{FF2B5EF4-FFF2-40B4-BE49-F238E27FC236}">
                      <a16:creationId xmlns:a16="http://schemas.microsoft.com/office/drawing/2014/main" id="{397372FD-BD51-48BD-873A-1409791DDD96}"/>
                    </a:ext>
                  </a:extLst>
                </p:cNvPr>
                <p:cNvGrpSpPr>
                  <a:grpSpLocks/>
                </p:cNvGrpSpPr>
                <p:nvPr/>
              </p:nvGrpSpPr>
              <p:grpSpPr bwMode="auto">
                <a:xfrm>
                  <a:off x="3744" y="1200"/>
                  <a:ext cx="528" cy="480"/>
                  <a:chOff x="3840" y="1200"/>
                  <a:chExt cx="528" cy="480"/>
                </a:xfrm>
              </p:grpSpPr>
              <p:sp>
                <p:nvSpPr>
                  <p:cNvPr id="6210" name="Oval 709">
                    <a:extLst>
                      <a:ext uri="{FF2B5EF4-FFF2-40B4-BE49-F238E27FC236}">
                        <a16:creationId xmlns:a16="http://schemas.microsoft.com/office/drawing/2014/main" id="{D42050FB-FF60-445A-99B6-8187E698F110}"/>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11" name="Oval 710">
                    <a:extLst>
                      <a:ext uri="{FF2B5EF4-FFF2-40B4-BE49-F238E27FC236}">
                        <a16:creationId xmlns:a16="http://schemas.microsoft.com/office/drawing/2014/main" id="{EF4934E2-87D1-4827-82F3-A148F47DDF92}"/>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12" name="Oval 711">
                    <a:extLst>
                      <a:ext uri="{FF2B5EF4-FFF2-40B4-BE49-F238E27FC236}">
                        <a16:creationId xmlns:a16="http://schemas.microsoft.com/office/drawing/2014/main" id="{AE46D849-EE56-4AE2-A4A0-0FDCF0BBF72F}"/>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13" name="Oval 712">
                    <a:extLst>
                      <a:ext uri="{FF2B5EF4-FFF2-40B4-BE49-F238E27FC236}">
                        <a16:creationId xmlns:a16="http://schemas.microsoft.com/office/drawing/2014/main" id="{B0516923-4D14-4B4F-B22D-DAE0F297C358}"/>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14" name="Oval 713">
                    <a:extLst>
                      <a:ext uri="{FF2B5EF4-FFF2-40B4-BE49-F238E27FC236}">
                        <a16:creationId xmlns:a16="http://schemas.microsoft.com/office/drawing/2014/main" id="{CD94E6D7-6515-43C2-BC40-74CBEE7ADEAD}"/>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15" name="Oval 714">
                    <a:extLst>
                      <a:ext uri="{FF2B5EF4-FFF2-40B4-BE49-F238E27FC236}">
                        <a16:creationId xmlns:a16="http://schemas.microsoft.com/office/drawing/2014/main" id="{9FE719AD-F716-4210-AD22-AE0CE59C5780}"/>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16" name="Oval 715">
                    <a:extLst>
                      <a:ext uri="{FF2B5EF4-FFF2-40B4-BE49-F238E27FC236}">
                        <a16:creationId xmlns:a16="http://schemas.microsoft.com/office/drawing/2014/main" id="{D246B343-7C44-4F00-8D44-3959F6D58EC1}"/>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17" name="Oval 716">
                    <a:extLst>
                      <a:ext uri="{FF2B5EF4-FFF2-40B4-BE49-F238E27FC236}">
                        <a16:creationId xmlns:a16="http://schemas.microsoft.com/office/drawing/2014/main" id="{9C7CD80C-6A47-45FE-9C83-3CA156155683}"/>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18" name="Oval 717">
                    <a:extLst>
                      <a:ext uri="{FF2B5EF4-FFF2-40B4-BE49-F238E27FC236}">
                        <a16:creationId xmlns:a16="http://schemas.microsoft.com/office/drawing/2014/main" id="{0A0AEF9D-B8B5-4D98-B048-1D8F6E5B9EC9}"/>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19" name="Oval 718">
                    <a:extLst>
                      <a:ext uri="{FF2B5EF4-FFF2-40B4-BE49-F238E27FC236}">
                        <a16:creationId xmlns:a16="http://schemas.microsoft.com/office/drawing/2014/main" id="{8B5FB87F-D59F-487F-B174-7D30DB9B7D8C}"/>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nvGrpSpPr>
                <p:cNvPr id="6199" name="Group 719">
                  <a:extLst>
                    <a:ext uri="{FF2B5EF4-FFF2-40B4-BE49-F238E27FC236}">
                      <a16:creationId xmlns:a16="http://schemas.microsoft.com/office/drawing/2014/main" id="{6C5C8ED7-5F51-4FD8-A1E6-E7AB0E8D419F}"/>
                    </a:ext>
                  </a:extLst>
                </p:cNvPr>
                <p:cNvGrpSpPr>
                  <a:grpSpLocks/>
                </p:cNvGrpSpPr>
                <p:nvPr/>
              </p:nvGrpSpPr>
              <p:grpSpPr bwMode="auto">
                <a:xfrm>
                  <a:off x="3696" y="1248"/>
                  <a:ext cx="528" cy="480"/>
                  <a:chOff x="3840" y="1200"/>
                  <a:chExt cx="528" cy="480"/>
                </a:xfrm>
              </p:grpSpPr>
              <p:sp>
                <p:nvSpPr>
                  <p:cNvPr id="6200" name="Oval 720">
                    <a:extLst>
                      <a:ext uri="{FF2B5EF4-FFF2-40B4-BE49-F238E27FC236}">
                        <a16:creationId xmlns:a16="http://schemas.microsoft.com/office/drawing/2014/main" id="{B5EA83AB-F32F-4D37-8CF1-BEAB43C80857}"/>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01" name="Oval 721">
                    <a:extLst>
                      <a:ext uri="{FF2B5EF4-FFF2-40B4-BE49-F238E27FC236}">
                        <a16:creationId xmlns:a16="http://schemas.microsoft.com/office/drawing/2014/main" id="{778DF699-FD96-4C29-B574-535276491D7B}"/>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02" name="Oval 722">
                    <a:extLst>
                      <a:ext uri="{FF2B5EF4-FFF2-40B4-BE49-F238E27FC236}">
                        <a16:creationId xmlns:a16="http://schemas.microsoft.com/office/drawing/2014/main" id="{6003D6AA-D9EF-4FAC-89D0-F51188C792FD}"/>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03" name="Oval 723">
                    <a:extLst>
                      <a:ext uri="{FF2B5EF4-FFF2-40B4-BE49-F238E27FC236}">
                        <a16:creationId xmlns:a16="http://schemas.microsoft.com/office/drawing/2014/main" id="{13FE4DE7-2ABA-46E1-87FD-8B8A7BA29E45}"/>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04" name="Oval 724">
                    <a:extLst>
                      <a:ext uri="{FF2B5EF4-FFF2-40B4-BE49-F238E27FC236}">
                        <a16:creationId xmlns:a16="http://schemas.microsoft.com/office/drawing/2014/main" id="{14EFF71D-3D0F-4EE8-9FE3-1FC139E3B263}"/>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05" name="Oval 725">
                    <a:extLst>
                      <a:ext uri="{FF2B5EF4-FFF2-40B4-BE49-F238E27FC236}">
                        <a16:creationId xmlns:a16="http://schemas.microsoft.com/office/drawing/2014/main" id="{3D68E573-2AC3-4121-A69C-759C378170A0}"/>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06" name="Oval 726">
                    <a:extLst>
                      <a:ext uri="{FF2B5EF4-FFF2-40B4-BE49-F238E27FC236}">
                        <a16:creationId xmlns:a16="http://schemas.microsoft.com/office/drawing/2014/main" id="{72B6575B-BC9B-4793-BF86-311FC5A716A0}"/>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07" name="Oval 727">
                    <a:extLst>
                      <a:ext uri="{FF2B5EF4-FFF2-40B4-BE49-F238E27FC236}">
                        <a16:creationId xmlns:a16="http://schemas.microsoft.com/office/drawing/2014/main" id="{9A53BBF8-C288-4285-832B-C8CF1AE1EF93}"/>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08" name="Oval 728">
                    <a:extLst>
                      <a:ext uri="{FF2B5EF4-FFF2-40B4-BE49-F238E27FC236}">
                        <a16:creationId xmlns:a16="http://schemas.microsoft.com/office/drawing/2014/main" id="{10BFD556-CF97-4CB4-BF26-8376BC7F2EF2}"/>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09" name="Oval 729">
                    <a:extLst>
                      <a:ext uri="{FF2B5EF4-FFF2-40B4-BE49-F238E27FC236}">
                        <a16:creationId xmlns:a16="http://schemas.microsoft.com/office/drawing/2014/main" id="{BC481B78-36EA-4B56-8FCF-B9E3BEB8CDA5}"/>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grpSp>
        <p:grpSp>
          <p:nvGrpSpPr>
            <p:cNvPr id="6169" name="Group 730">
              <a:extLst>
                <a:ext uri="{FF2B5EF4-FFF2-40B4-BE49-F238E27FC236}">
                  <a16:creationId xmlns:a16="http://schemas.microsoft.com/office/drawing/2014/main" id="{83CC1D34-676D-42C0-8703-41A13E451F0D}"/>
                </a:ext>
              </a:extLst>
            </p:cNvPr>
            <p:cNvGrpSpPr>
              <a:grpSpLocks/>
            </p:cNvGrpSpPr>
            <p:nvPr/>
          </p:nvGrpSpPr>
          <p:grpSpPr bwMode="auto">
            <a:xfrm>
              <a:off x="4032" y="1968"/>
              <a:ext cx="528" cy="480"/>
              <a:chOff x="480" y="1344"/>
              <a:chExt cx="528" cy="480"/>
            </a:xfrm>
          </p:grpSpPr>
          <p:sp>
            <p:nvSpPr>
              <p:cNvPr id="6170" name="Oval 731">
                <a:extLst>
                  <a:ext uri="{FF2B5EF4-FFF2-40B4-BE49-F238E27FC236}">
                    <a16:creationId xmlns:a16="http://schemas.microsoft.com/office/drawing/2014/main" id="{D25C5587-664D-4B7C-8138-572CCE3DE9D8}"/>
                  </a:ext>
                </a:extLst>
              </p:cNvPr>
              <p:cNvSpPr>
                <a:spLocks noChangeArrowheads="1"/>
              </p:cNvSpPr>
              <p:nvPr/>
            </p:nvSpPr>
            <p:spPr bwMode="auto">
              <a:xfrm>
                <a:off x="864" y="139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171" name="Oval 732">
                <a:extLst>
                  <a:ext uri="{FF2B5EF4-FFF2-40B4-BE49-F238E27FC236}">
                    <a16:creationId xmlns:a16="http://schemas.microsoft.com/office/drawing/2014/main" id="{C9C718C7-567E-4E87-973E-8FCFE5A941EB}"/>
                  </a:ext>
                </a:extLst>
              </p:cNvPr>
              <p:cNvSpPr>
                <a:spLocks noChangeArrowheads="1"/>
              </p:cNvSpPr>
              <p:nvPr/>
            </p:nvSpPr>
            <p:spPr bwMode="auto">
              <a:xfrm>
                <a:off x="912" y="148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172" name="Oval 733">
                <a:extLst>
                  <a:ext uri="{FF2B5EF4-FFF2-40B4-BE49-F238E27FC236}">
                    <a16:creationId xmlns:a16="http://schemas.microsoft.com/office/drawing/2014/main" id="{DEA021EB-B306-4780-A772-B1ABE2D4F8DB}"/>
                  </a:ext>
                </a:extLst>
              </p:cNvPr>
              <p:cNvSpPr>
                <a:spLocks noChangeArrowheads="1"/>
              </p:cNvSpPr>
              <p:nvPr/>
            </p:nvSpPr>
            <p:spPr bwMode="auto">
              <a:xfrm>
                <a:off x="912"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173" name="Oval 734">
                <a:extLst>
                  <a:ext uri="{FF2B5EF4-FFF2-40B4-BE49-F238E27FC236}">
                    <a16:creationId xmlns:a16="http://schemas.microsoft.com/office/drawing/2014/main" id="{27B9F474-8969-4671-AB3A-BA7496360376}"/>
                  </a:ext>
                </a:extLst>
              </p:cNvPr>
              <p:cNvSpPr>
                <a:spLocks noChangeArrowheads="1"/>
              </p:cNvSpPr>
              <p:nvPr/>
            </p:nvSpPr>
            <p:spPr bwMode="auto">
              <a:xfrm>
                <a:off x="768"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174" name="Oval 735">
                <a:extLst>
                  <a:ext uri="{FF2B5EF4-FFF2-40B4-BE49-F238E27FC236}">
                    <a16:creationId xmlns:a16="http://schemas.microsoft.com/office/drawing/2014/main" id="{F9AD869A-0E42-4A1A-8008-C69EB4611026}"/>
                  </a:ext>
                </a:extLst>
              </p:cNvPr>
              <p:cNvSpPr>
                <a:spLocks noChangeArrowheads="1"/>
              </p:cNvSpPr>
              <p:nvPr/>
            </p:nvSpPr>
            <p:spPr bwMode="auto">
              <a:xfrm>
                <a:off x="6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175" name="Oval 736">
                <a:extLst>
                  <a:ext uri="{FF2B5EF4-FFF2-40B4-BE49-F238E27FC236}">
                    <a16:creationId xmlns:a16="http://schemas.microsoft.com/office/drawing/2014/main" id="{4612FB73-1528-42EC-B52C-28C677C66122}"/>
                  </a:ext>
                </a:extLst>
              </p:cNvPr>
              <p:cNvSpPr>
                <a:spLocks noChangeArrowheads="1"/>
              </p:cNvSpPr>
              <p:nvPr/>
            </p:nvSpPr>
            <p:spPr bwMode="auto">
              <a:xfrm>
                <a:off x="768" y="17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176" name="Oval 737">
                <a:extLst>
                  <a:ext uri="{FF2B5EF4-FFF2-40B4-BE49-F238E27FC236}">
                    <a16:creationId xmlns:a16="http://schemas.microsoft.com/office/drawing/2014/main" id="{EEA00628-2158-4DEC-A827-D8CC0B67441D}"/>
                  </a:ext>
                </a:extLst>
              </p:cNvPr>
              <p:cNvSpPr>
                <a:spLocks noChangeArrowheads="1"/>
              </p:cNvSpPr>
              <p:nvPr/>
            </p:nvSpPr>
            <p:spPr bwMode="auto">
              <a:xfrm>
                <a:off x="864"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177" name="Oval 738">
                <a:extLst>
                  <a:ext uri="{FF2B5EF4-FFF2-40B4-BE49-F238E27FC236}">
                    <a16:creationId xmlns:a16="http://schemas.microsoft.com/office/drawing/2014/main" id="{66CA3D89-30F7-4FD5-8F34-22D61BE9E04C}"/>
                  </a:ext>
                </a:extLst>
              </p:cNvPr>
              <p:cNvSpPr>
                <a:spLocks noChangeArrowheads="1"/>
              </p:cNvSpPr>
              <p:nvPr/>
            </p:nvSpPr>
            <p:spPr bwMode="auto">
              <a:xfrm>
                <a:off x="624" y="17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178" name="Oval 739">
                <a:extLst>
                  <a:ext uri="{FF2B5EF4-FFF2-40B4-BE49-F238E27FC236}">
                    <a16:creationId xmlns:a16="http://schemas.microsoft.com/office/drawing/2014/main" id="{C2C4D6C2-FDB2-4CFB-8DFD-36E3B180F77F}"/>
                  </a:ext>
                </a:extLst>
              </p:cNvPr>
              <p:cNvSpPr>
                <a:spLocks noChangeArrowheads="1"/>
              </p:cNvSpPr>
              <p:nvPr/>
            </p:nvSpPr>
            <p:spPr bwMode="auto">
              <a:xfrm>
                <a:off x="576"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179" name="Oval 740">
                <a:extLst>
                  <a:ext uri="{FF2B5EF4-FFF2-40B4-BE49-F238E27FC236}">
                    <a16:creationId xmlns:a16="http://schemas.microsoft.com/office/drawing/2014/main" id="{42D06DA2-8D38-4DB8-826C-23F653B2BC70}"/>
                  </a:ext>
                </a:extLst>
              </p:cNvPr>
              <p:cNvSpPr>
                <a:spLocks noChangeArrowheads="1"/>
              </p:cNvSpPr>
              <p:nvPr/>
            </p:nvSpPr>
            <p:spPr bwMode="auto">
              <a:xfrm>
                <a:off x="528" y="139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180" name="Oval 741">
                <a:extLst>
                  <a:ext uri="{FF2B5EF4-FFF2-40B4-BE49-F238E27FC236}">
                    <a16:creationId xmlns:a16="http://schemas.microsoft.com/office/drawing/2014/main" id="{AE668509-BEED-4482-9BB9-3F2D786F4569}"/>
                  </a:ext>
                </a:extLst>
              </p:cNvPr>
              <p:cNvSpPr>
                <a:spLocks noChangeArrowheads="1"/>
              </p:cNvSpPr>
              <p:nvPr/>
            </p:nvSpPr>
            <p:spPr bwMode="auto">
              <a:xfrm>
                <a:off x="480"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181" name="Oval 742">
                <a:extLst>
                  <a:ext uri="{FF2B5EF4-FFF2-40B4-BE49-F238E27FC236}">
                    <a16:creationId xmlns:a16="http://schemas.microsoft.com/office/drawing/2014/main" id="{CAB0FB37-6383-4F7F-BFDA-D55293A926E1}"/>
                  </a:ext>
                </a:extLst>
              </p:cNvPr>
              <p:cNvSpPr>
                <a:spLocks noChangeArrowheads="1"/>
              </p:cNvSpPr>
              <p:nvPr/>
            </p:nvSpPr>
            <p:spPr bwMode="auto">
              <a:xfrm>
                <a:off x="528"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182" name="Oval 743">
                <a:extLst>
                  <a:ext uri="{FF2B5EF4-FFF2-40B4-BE49-F238E27FC236}">
                    <a16:creationId xmlns:a16="http://schemas.microsoft.com/office/drawing/2014/main" id="{C647B76D-A91C-4B03-8E77-ABD92D1839AE}"/>
                  </a:ext>
                </a:extLst>
              </p:cNvPr>
              <p:cNvSpPr>
                <a:spLocks noChangeArrowheads="1"/>
              </p:cNvSpPr>
              <p:nvPr/>
            </p:nvSpPr>
            <p:spPr bwMode="auto">
              <a:xfrm>
                <a:off x="480" y="148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183" name="Freeform 744">
                <a:extLst>
                  <a:ext uri="{FF2B5EF4-FFF2-40B4-BE49-F238E27FC236}">
                    <a16:creationId xmlns:a16="http://schemas.microsoft.com/office/drawing/2014/main" id="{1ABF0D5E-092E-44AD-9C2A-73ADE08AC7D6}"/>
                  </a:ext>
                </a:extLst>
              </p:cNvPr>
              <p:cNvSpPr>
                <a:spLocks/>
              </p:cNvSpPr>
              <p:nvPr/>
            </p:nvSpPr>
            <p:spPr bwMode="auto">
              <a:xfrm>
                <a:off x="731" y="1440"/>
                <a:ext cx="74" cy="182"/>
              </a:xfrm>
              <a:custGeom>
                <a:avLst/>
                <a:gdLst>
                  <a:gd name="T0" fmla="*/ 69 w 74"/>
                  <a:gd name="T1" fmla="*/ 0 h 182"/>
                  <a:gd name="T2" fmla="*/ 73 w 74"/>
                  <a:gd name="T3" fmla="*/ 12 h 182"/>
                  <a:gd name="T4" fmla="*/ 57 w 74"/>
                  <a:gd name="T5" fmla="*/ 36 h 182"/>
                  <a:gd name="T6" fmla="*/ 21 w 74"/>
                  <a:gd name="T7" fmla="*/ 96 h 182"/>
                  <a:gd name="T8" fmla="*/ 17 w 74"/>
                  <a:gd name="T9" fmla="*/ 144 h 182"/>
                  <a:gd name="T10" fmla="*/ 37 w 74"/>
                  <a:gd name="T11" fmla="*/ 176 h 182"/>
                  <a:gd name="T12" fmla="*/ 0 60000 65536"/>
                  <a:gd name="T13" fmla="*/ 0 60000 65536"/>
                  <a:gd name="T14" fmla="*/ 0 60000 65536"/>
                  <a:gd name="T15" fmla="*/ 0 60000 65536"/>
                  <a:gd name="T16" fmla="*/ 0 60000 65536"/>
                  <a:gd name="T17" fmla="*/ 0 60000 65536"/>
                  <a:gd name="T18" fmla="*/ 0 w 74"/>
                  <a:gd name="T19" fmla="*/ 0 h 182"/>
                  <a:gd name="T20" fmla="*/ 74 w 74"/>
                  <a:gd name="T21" fmla="*/ 182 h 182"/>
                </a:gdLst>
                <a:ahLst/>
                <a:cxnLst>
                  <a:cxn ang="T12">
                    <a:pos x="T0" y="T1"/>
                  </a:cxn>
                  <a:cxn ang="T13">
                    <a:pos x="T2" y="T3"/>
                  </a:cxn>
                  <a:cxn ang="T14">
                    <a:pos x="T4" y="T5"/>
                  </a:cxn>
                  <a:cxn ang="T15">
                    <a:pos x="T6" y="T7"/>
                  </a:cxn>
                  <a:cxn ang="T16">
                    <a:pos x="T8" y="T9"/>
                  </a:cxn>
                  <a:cxn ang="T17">
                    <a:pos x="T10" y="T11"/>
                  </a:cxn>
                </a:cxnLst>
                <a:rect l="T18" t="T19" r="T20" b="T21"/>
                <a:pathLst>
                  <a:path w="74" h="182">
                    <a:moveTo>
                      <a:pt x="69" y="0"/>
                    </a:moveTo>
                    <a:cubicBezTo>
                      <a:pt x="70" y="4"/>
                      <a:pt x="74" y="8"/>
                      <a:pt x="73" y="12"/>
                    </a:cubicBezTo>
                    <a:cubicBezTo>
                      <a:pt x="70" y="21"/>
                      <a:pt x="57" y="36"/>
                      <a:pt x="57" y="36"/>
                    </a:cubicBezTo>
                    <a:cubicBezTo>
                      <a:pt x="52" y="71"/>
                      <a:pt x="50" y="77"/>
                      <a:pt x="21" y="96"/>
                    </a:cubicBezTo>
                    <a:cubicBezTo>
                      <a:pt x="3" y="122"/>
                      <a:pt x="0" y="119"/>
                      <a:pt x="17" y="144"/>
                    </a:cubicBezTo>
                    <a:cubicBezTo>
                      <a:pt x="23" y="182"/>
                      <a:pt x="19" y="158"/>
                      <a:pt x="37" y="176"/>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184" name="Freeform 745">
                <a:extLst>
                  <a:ext uri="{FF2B5EF4-FFF2-40B4-BE49-F238E27FC236}">
                    <a16:creationId xmlns:a16="http://schemas.microsoft.com/office/drawing/2014/main" id="{05B15F1F-33C5-4C42-9F32-CDCB18DA78C2}"/>
                  </a:ext>
                </a:extLst>
              </p:cNvPr>
              <p:cNvSpPr>
                <a:spLocks/>
              </p:cNvSpPr>
              <p:nvPr/>
            </p:nvSpPr>
            <p:spPr bwMode="auto">
              <a:xfrm>
                <a:off x="690" y="1444"/>
                <a:ext cx="66" cy="90"/>
              </a:xfrm>
              <a:custGeom>
                <a:avLst/>
                <a:gdLst>
                  <a:gd name="T0" fmla="*/ 34 w 66"/>
                  <a:gd name="T1" fmla="*/ 0 h 90"/>
                  <a:gd name="T2" fmla="*/ 10 w 66"/>
                  <a:gd name="T3" fmla="*/ 36 h 90"/>
                  <a:gd name="T4" fmla="*/ 2 w 66"/>
                  <a:gd name="T5" fmla="*/ 48 h 90"/>
                  <a:gd name="T6" fmla="*/ 26 w 66"/>
                  <a:gd name="T7" fmla="*/ 64 h 90"/>
                  <a:gd name="T8" fmla="*/ 30 w 66"/>
                  <a:gd name="T9" fmla="*/ 76 h 90"/>
                  <a:gd name="T10" fmla="*/ 30 w 66"/>
                  <a:gd name="T11" fmla="*/ 88 h 90"/>
                  <a:gd name="T12" fmla="*/ 66 w 66"/>
                  <a:gd name="T13" fmla="*/ 28 h 90"/>
                  <a:gd name="T14" fmla="*/ 0 60000 65536"/>
                  <a:gd name="T15" fmla="*/ 0 60000 65536"/>
                  <a:gd name="T16" fmla="*/ 0 60000 65536"/>
                  <a:gd name="T17" fmla="*/ 0 60000 65536"/>
                  <a:gd name="T18" fmla="*/ 0 60000 65536"/>
                  <a:gd name="T19" fmla="*/ 0 60000 65536"/>
                  <a:gd name="T20" fmla="*/ 0 60000 65536"/>
                  <a:gd name="T21" fmla="*/ 0 w 66"/>
                  <a:gd name="T22" fmla="*/ 0 h 90"/>
                  <a:gd name="T23" fmla="*/ 66 w 66"/>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90">
                    <a:moveTo>
                      <a:pt x="34" y="0"/>
                    </a:moveTo>
                    <a:cubicBezTo>
                      <a:pt x="63" y="19"/>
                      <a:pt x="30" y="31"/>
                      <a:pt x="10" y="36"/>
                    </a:cubicBezTo>
                    <a:cubicBezTo>
                      <a:pt x="7" y="40"/>
                      <a:pt x="0" y="44"/>
                      <a:pt x="2" y="48"/>
                    </a:cubicBezTo>
                    <a:cubicBezTo>
                      <a:pt x="7" y="56"/>
                      <a:pt x="26" y="64"/>
                      <a:pt x="26" y="64"/>
                    </a:cubicBezTo>
                    <a:cubicBezTo>
                      <a:pt x="27" y="68"/>
                      <a:pt x="32" y="72"/>
                      <a:pt x="30" y="76"/>
                    </a:cubicBezTo>
                    <a:cubicBezTo>
                      <a:pt x="25" y="90"/>
                      <a:pt x="5" y="80"/>
                      <a:pt x="30" y="88"/>
                    </a:cubicBezTo>
                    <a:cubicBezTo>
                      <a:pt x="52" y="73"/>
                      <a:pt x="48" y="46"/>
                      <a:pt x="66" y="2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185" name="Freeform 746">
                <a:extLst>
                  <a:ext uri="{FF2B5EF4-FFF2-40B4-BE49-F238E27FC236}">
                    <a16:creationId xmlns:a16="http://schemas.microsoft.com/office/drawing/2014/main" id="{ABA35479-E829-4B38-9BEA-34562D26F2B3}"/>
                  </a:ext>
                </a:extLst>
              </p:cNvPr>
              <p:cNvSpPr>
                <a:spLocks/>
              </p:cNvSpPr>
              <p:nvPr/>
            </p:nvSpPr>
            <p:spPr bwMode="auto">
              <a:xfrm>
                <a:off x="768" y="1468"/>
                <a:ext cx="108" cy="100"/>
              </a:xfrm>
              <a:custGeom>
                <a:avLst/>
                <a:gdLst>
                  <a:gd name="T0" fmla="*/ 108 w 108"/>
                  <a:gd name="T1" fmla="*/ 0 h 100"/>
                  <a:gd name="T2" fmla="*/ 64 w 108"/>
                  <a:gd name="T3" fmla="*/ 0 h 100"/>
                  <a:gd name="T4" fmla="*/ 20 w 108"/>
                  <a:gd name="T5" fmla="*/ 76 h 100"/>
                  <a:gd name="T6" fmla="*/ 0 w 108"/>
                  <a:gd name="T7" fmla="*/ 100 h 100"/>
                  <a:gd name="T8" fmla="*/ 0 60000 65536"/>
                  <a:gd name="T9" fmla="*/ 0 60000 65536"/>
                  <a:gd name="T10" fmla="*/ 0 60000 65536"/>
                  <a:gd name="T11" fmla="*/ 0 60000 65536"/>
                  <a:gd name="T12" fmla="*/ 0 w 108"/>
                  <a:gd name="T13" fmla="*/ 0 h 100"/>
                  <a:gd name="T14" fmla="*/ 108 w 108"/>
                  <a:gd name="T15" fmla="*/ 100 h 100"/>
                </a:gdLst>
                <a:ahLst/>
                <a:cxnLst>
                  <a:cxn ang="T8">
                    <a:pos x="T0" y="T1"/>
                  </a:cxn>
                  <a:cxn ang="T9">
                    <a:pos x="T2" y="T3"/>
                  </a:cxn>
                  <a:cxn ang="T10">
                    <a:pos x="T4" y="T5"/>
                  </a:cxn>
                  <a:cxn ang="T11">
                    <a:pos x="T6" y="T7"/>
                  </a:cxn>
                </a:cxnLst>
                <a:rect l="T12" t="T13" r="T14" b="T15"/>
                <a:pathLst>
                  <a:path w="108" h="100">
                    <a:moveTo>
                      <a:pt x="108" y="0"/>
                    </a:moveTo>
                    <a:cubicBezTo>
                      <a:pt x="100" y="23"/>
                      <a:pt x="84" y="5"/>
                      <a:pt x="64" y="0"/>
                    </a:cubicBezTo>
                    <a:cubicBezTo>
                      <a:pt x="50" y="21"/>
                      <a:pt x="47" y="67"/>
                      <a:pt x="20" y="76"/>
                    </a:cubicBezTo>
                    <a:cubicBezTo>
                      <a:pt x="9" y="92"/>
                      <a:pt x="0" y="86"/>
                      <a:pt x="0" y="10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186" name="Freeform 747">
                <a:extLst>
                  <a:ext uri="{FF2B5EF4-FFF2-40B4-BE49-F238E27FC236}">
                    <a16:creationId xmlns:a16="http://schemas.microsoft.com/office/drawing/2014/main" id="{416D55BC-A686-4FFC-95E3-1BB234EAFF7A}"/>
                  </a:ext>
                </a:extLst>
              </p:cNvPr>
              <p:cNvSpPr>
                <a:spLocks/>
              </p:cNvSpPr>
              <p:nvPr/>
            </p:nvSpPr>
            <p:spPr bwMode="auto">
              <a:xfrm>
                <a:off x="816" y="1520"/>
                <a:ext cx="96" cy="90"/>
              </a:xfrm>
              <a:custGeom>
                <a:avLst/>
                <a:gdLst>
                  <a:gd name="T0" fmla="*/ 96 w 96"/>
                  <a:gd name="T1" fmla="*/ 28 h 90"/>
                  <a:gd name="T2" fmla="*/ 68 w 96"/>
                  <a:gd name="T3" fmla="*/ 0 h 90"/>
                  <a:gd name="T4" fmla="*/ 52 w 96"/>
                  <a:gd name="T5" fmla="*/ 52 h 90"/>
                  <a:gd name="T6" fmla="*/ 48 w 96"/>
                  <a:gd name="T7" fmla="*/ 68 h 90"/>
                  <a:gd name="T8" fmla="*/ 8 w 96"/>
                  <a:gd name="T9" fmla="*/ 44 h 90"/>
                  <a:gd name="T10" fmla="*/ 0 w 96"/>
                  <a:gd name="T11" fmla="*/ 52 h 90"/>
                  <a:gd name="T12" fmla="*/ 0 60000 65536"/>
                  <a:gd name="T13" fmla="*/ 0 60000 65536"/>
                  <a:gd name="T14" fmla="*/ 0 60000 65536"/>
                  <a:gd name="T15" fmla="*/ 0 60000 65536"/>
                  <a:gd name="T16" fmla="*/ 0 60000 65536"/>
                  <a:gd name="T17" fmla="*/ 0 60000 65536"/>
                  <a:gd name="T18" fmla="*/ 0 w 96"/>
                  <a:gd name="T19" fmla="*/ 0 h 90"/>
                  <a:gd name="T20" fmla="*/ 96 w 96"/>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96" h="90">
                    <a:moveTo>
                      <a:pt x="96" y="28"/>
                    </a:moveTo>
                    <a:cubicBezTo>
                      <a:pt x="76" y="23"/>
                      <a:pt x="74" y="19"/>
                      <a:pt x="68" y="0"/>
                    </a:cubicBezTo>
                    <a:cubicBezTo>
                      <a:pt x="38" y="7"/>
                      <a:pt x="49" y="21"/>
                      <a:pt x="52" y="52"/>
                    </a:cubicBezTo>
                    <a:cubicBezTo>
                      <a:pt x="51" y="57"/>
                      <a:pt x="51" y="64"/>
                      <a:pt x="48" y="68"/>
                    </a:cubicBezTo>
                    <a:cubicBezTo>
                      <a:pt x="30" y="90"/>
                      <a:pt x="29" y="40"/>
                      <a:pt x="8" y="44"/>
                    </a:cubicBezTo>
                    <a:cubicBezTo>
                      <a:pt x="4" y="45"/>
                      <a:pt x="3" y="49"/>
                      <a:pt x="0" y="52"/>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187" name="Freeform 748">
                <a:extLst>
                  <a:ext uri="{FF2B5EF4-FFF2-40B4-BE49-F238E27FC236}">
                    <a16:creationId xmlns:a16="http://schemas.microsoft.com/office/drawing/2014/main" id="{84ADFF64-B849-4C4F-A2A8-AFD034C2C6E1}"/>
                  </a:ext>
                </a:extLst>
              </p:cNvPr>
              <p:cNvSpPr>
                <a:spLocks/>
              </p:cNvSpPr>
              <p:nvPr/>
            </p:nvSpPr>
            <p:spPr bwMode="auto">
              <a:xfrm>
                <a:off x="804" y="1580"/>
                <a:ext cx="104" cy="56"/>
              </a:xfrm>
              <a:custGeom>
                <a:avLst/>
                <a:gdLst>
                  <a:gd name="T0" fmla="*/ 104 w 104"/>
                  <a:gd name="T1" fmla="*/ 52 h 56"/>
                  <a:gd name="T2" fmla="*/ 84 w 104"/>
                  <a:gd name="T3" fmla="*/ 8 h 56"/>
                  <a:gd name="T4" fmla="*/ 64 w 104"/>
                  <a:gd name="T5" fmla="*/ 56 h 56"/>
                  <a:gd name="T6" fmla="*/ 28 w 104"/>
                  <a:gd name="T7" fmla="*/ 36 h 56"/>
                  <a:gd name="T8" fmla="*/ 16 w 104"/>
                  <a:gd name="T9" fmla="*/ 28 h 56"/>
                  <a:gd name="T10" fmla="*/ 0 w 104"/>
                  <a:gd name="T11" fmla="*/ 0 h 56"/>
                  <a:gd name="T12" fmla="*/ 0 60000 65536"/>
                  <a:gd name="T13" fmla="*/ 0 60000 65536"/>
                  <a:gd name="T14" fmla="*/ 0 60000 65536"/>
                  <a:gd name="T15" fmla="*/ 0 60000 65536"/>
                  <a:gd name="T16" fmla="*/ 0 60000 65536"/>
                  <a:gd name="T17" fmla="*/ 0 60000 65536"/>
                  <a:gd name="T18" fmla="*/ 0 w 104"/>
                  <a:gd name="T19" fmla="*/ 0 h 56"/>
                  <a:gd name="T20" fmla="*/ 104 w 104"/>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104" h="56">
                    <a:moveTo>
                      <a:pt x="104" y="52"/>
                    </a:moveTo>
                    <a:cubicBezTo>
                      <a:pt x="99" y="33"/>
                      <a:pt x="104" y="15"/>
                      <a:pt x="84" y="8"/>
                    </a:cubicBezTo>
                    <a:cubicBezTo>
                      <a:pt x="78" y="27"/>
                      <a:pt x="74" y="40"/>
                      <a:pt x="64" y="56"/>
                    </a:cubicBezTo>
                    <a:cubicBezTo>
                      <a:pt x="43" y="49"/>
                      <a:pt x="56" y="54"/>
                      <a:pt x="28" y="36"/>
                    </a:cubicBezTo>
                    <a:cubicBezTo>
                      <a:pt x="24" y="33"/>
                      <a:pt x="16" y="28"/>
                      <a:pt x="16" y="28"/>
                    </a:cubicBezTo>
                    <a:cubicBezTo>
                      <a:pt x="7" y="1"/>
                      <a:pt x="16" y="8"/>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188" name="Freeform 749">
                <a:extLst>
                  <a:ext uri="{FF2B5EF4-FFF2-40B4-BE49-F238E27FC236}">
                    <a16:creationId xmlns:a16="http://schemas.microsoft.com/office/drawing/2014/main" id="{904470B6-B94D-4DF1-BEE8-57D644C2B7BB}"/>
                  </a:ext>
                </a:extLst>
              </p:cNvPr>
              <p:cNvSpPr>
                <a:spLocks/>
              </p:cNvSpPr>
              <p:nvPr/>
            </p:nvSpPr>
            <p:spPr bwMode="auto">
              <a:xfrm>
                <a:off x="784" y="1588"/>
                <a:ext cx="92" cy="108"/>
              </a:xfrm>
              <a:custGeom>
                <a:avLst/>
                <a:gdLst>
                  <a:gd name="T0" fmla="*/ 92 w 92"/>
                  <a:gd name="T1" fmla="*/ 108 h 108"/>
                  <a:gd name="T2" fmla="*/ 80 w 92"/>
                  <a:gd name="T3" fmla="*/ 104 h 108"/>
                  <a:gd name="T4" fmla="*/ 76 w 92"/>
                  <a:gd name="T5" fmla="*/ 92 h 108"/>
                  <a:gd name="T6" fmla="*/ 52 w 92"/>
                  <a:gd name="T7" fmla="*/ 84 h 108"/>
                  <a:gd name="T8" fmla="*/ 36 w 92"/>
                  <a:gd name="T9" fmla="*/ 48 h 108"/>
                  <a:gd name="T10" fmla="*/ 12 w 92"/>
                  <a:gd name="T11" fmla="*/ 36 h 108"/>
                  <a:gd name="T12" fmla="*/ 0 w 92"/>
                  <a:gd name="T13" fmla="*/ 0 h 108"/>
                  <a:gd name="T14" fmla="*/ 0 60000 65536"/>
                  <a:gd name="T15" fmla="*/ 0 60000 65536"/>
                  <a:gd name="T16" fmla="*/ 0 60000 65536"/>
                  <a:gd name="T17" fmla="*/ 0 60000 65536"/>
                  <a:gd name="T18" fmla="*/ 0 60000 65536"/>
                  <a:gd name="T19" fmla="*/ 0 60000 65536"/>
                  <a:gd name="T20" fmla="*/ 0 60000 65536"/>
                  <a:gd name="T21" fmla="*/ 0 w 92"/>
                  <a:gd name="T22" fmla="*/ 0 h 108"/>
                  <a:gd name="T23" fmla="*/ 92 w 92"/>
                  <a:gd name="T24" fmla="*/ 108 h 1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108">
                    <a:moveTo>
                      <a:pt x="92" y="108"/>
                    </a:moveTo>
                    <a:cubicBezTo>
                      <a:pt x="88" y="107"/>
                      <a:pt x="83" y="107"/>
                      <a:pt x="80" y="104"/>
                    </a:cubicBezTo>
                    <a:cubicBezTo>
                      <a:pt x="77" y="101"/>
                      <a:pt x="79" y="94"/>
                      <a:pt x="76" y="92"/>
                    </a:cubicBezTo>
                    <a:cubicBezTo>
                      <a:pt x="69" y="87"/>
                      <a:pt x="52" y="84"/>
                      <a:pt x="52" y="84"/>
                    </a:cubicBezTo>
                    <a:cubicBezTo>
                      <a:pt x="49" y="75"/>
                      <a:pt x="42" y="54"/>
                      <a:pt x="36" y="48"/>
                    </a:cubicBezTo>
                    <a:cubicBezTo>
                      <a:pt x="30" y="42"/>
                      <a:pt x="19" y="41"/>
                      <a:pt x="12" y="36"/>
                    </a:cubicBezTo>
                    <a:cubicBezTo>
                      <a:pt x="5" y="25"/>
                      <a:pt x="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189" name="Freeform 750">
                <a:extLst>
                  <a:ext uri="{FF2B5EF4-FFF2-40B4-BE49-F238E27FC236}">
                    <a16:creationId xmlns:a16="http://schemas.microsoft.com/office/drawing/2014/main" id="{479FCA05-0B11-498D-BD01-863C932ED329}"/>
                  </a:ext>
                </a:extLst>
              </p:cNvPr>
              <p:cNvSpPr>
                <a:spLocks/>
              </p:cNvSpPr>
              <p:nvPr/>
            </p:nvSpPr>
            <p:spPr bwMode="auto">
              <a:xfrm>
                <a:off x="740" y="1627"/>
                <a:ext cx="60" cy="109"/>
              </a:xfrm>
              <a:custGeom>
                <a:avLst/>
                <a:gdLst>
                  <a:gd name="T0" fmla="*/ 60 w 60"/>
                  <a:gd name="T1" fmla="*/ 109 h 109"/>
                  <a:gd name="T2" fmla="*/ 44 w 60"/>
                  <a:gd name="T3" fmla="*/ 41 h 109"/>
                  <a:gd name="T4" fmla="*/ 12 w 60"/>
                  <a:gd name="T5" fmla="*/ 13 h 109"/>
                  <a:gd name="T6" fmla="*/ 0 w 60"/>
                  <a:gd name="T7" fmla="*/ 1 h 109"/>
                  <a:gd name="T8" fmla="*/ 0 60000 65536"/>
                  <a:gd name="T9" fmla="*/ 0 60000 65536"/>
                  <a:gd name="T10" fmla="*/ 0 60000 65536"/>
                  <a:gd name="T11" fmla="*/ 0 60000 65536"/>
                  <a:gd name="T12" fmla="*/ 0 w 60"/>
                  <a:gd name="T13" fmla="*/ 0 h 109"/>
                  <a:gd name="T14" fmla="*/ 60 w 60"/>
                  <a:gd name="T15" fmla="*/ 109 h 109"/>
                </a:gdLst>
                <a:ahLst/>
                <a:cxnLst>
                  <a:cxn ang="T8">
                    <a:pos x="T0" y="T1"/>
                  </a:cxn>
                  <a:cxn ang="T9">
                    <a:pos x="T2" y="T3"/>
                  </a:cxn>
                  <a:cxn ang="T10">
                    <a:pos x="T4" y="T5"/>
                  </a:cxn>
                  <a:cxn ang="T11">
                    <a:pos x="T6" y="T7"/>
                  </a:cxn>
                </a:cxnLst>
                <a:rect l="T12" t="T13" r="T14" b="T15"/>
                <a:pathLst>
                  <a:path w="60" h="109">
                    <a:moveTo>
                      <a:pt x="60" y="109"/>
                    </a:moveTo>
                    <a:cubicBezTo>
                      <a:pt x="57" y="76"/>
                      <a:pt x="60" y="65"/>
                      <a:pt x="44" y="41"/>
                    </a:cubicBezTo>
                    <a:cubicBezTo>
                      <a:pt x="39" y="15"/>
                      <a:pt x="36" y="19"/>
                      <a:pt x="12" y="13"/>
                    </a:cubicBezTo>
                    <a:cubicBezTo>
                      <a:pt x="3" y="0"/>
                      <a:pt x="9" y="1"/>
                      <a:pt x="0"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190" name="Freeform 751">
                <a:extLst>
                  <a:ext uri="{FF2B5EF4-FFF2-40B4-BE49-F238E27FC236}">
                    <a16:creationId xmlns:a16="http://schemas.microsoft.com/office/drawing/2014/main" id="{371A3D89-9F7D-4559-812D-37A1A38AB17F}"/>
                  </a:ext>
                </a:extLst>
              </p:cNvPr>
              <p:cNvSpPr>
                <a:spLocks/>
              </p:cNvSpPr>
              <p:nvPr/>
            </p:nvSpPr>
            <p:spPr bwMode="auto">
              <a:xfrm>
                <a:off x="696" y="1620"/>
                <a:ext cx="52" cy="120"/>
              </a:xfrm>
              <a:custGeom>
                <a:avLst/>
                <a:gdLst>
                  <a:gd name="T0" fmla="*/ 0 w 52"/>
                  <a:gd name="T1" fmla="*/ 120 h 120"/>
                  <a:gd name="T2" fmla="*/ 40 w 52"/>
                  <a:gd name="T3" fmla="*/ 108 h 120"/>
                  <a:gd name="T4" fmla="*/ 52 w 52"/>
                  <a:gd name="T5" fmla="*/ 80 h 120"/>
                  <a:gd name="T6" fmla="*/ 24 w 52"/>
                  <a:gd name="T7" fmla="*/ 60 h 120"/>
                  <a:gd name="T8" fmla="*/ 24 w 52"/>
                  <a:gd name="T9" fmla="*/ 0 h 120"/>
                  <a:gd name="T10" fmla="*/ 0 60000 65536"/>
                  <a:gd name="T11" fmla="*/ 0 60000 65536"/>
                  <a:gd name="T12" fmla="*/ 0 60000 65536"/>
                  <a:gd name="T13" fmla="*/ 0 60000 65536"/>
                  <a:gd name="T14" fmla="*/ 0 60000 65536"/>
                  <a:gd name="T15" fmla="*/ 0 w 52"/>
                  <a:gd name="T16" fmla="*/ 0 h 120"/>
                  <a:gd name="T17" fmla="*/ 52 w 52"/>
                  <a:gd name="T18" fmla="*/ 120 h 120"/>
                </a:gdLst>
                <a:ahLst/>
                <a:cxnLst>
                  <a:cxn ang="T10">
                    <a:pos x="T0" y="T1"/>
                  </a:cxn>
                  <a:cxn ang="T11">
                    <a:pos x="T2" y="T3"/>
                  </a:cxn>
                  <a:cxn ang="T12">
                    <a:pos x="T4" y="T5"/>
                  </a:cxn>
                  <a:cxn ang="T13">
                    <a:pos x="T6" y="T7"/>
                  </a:cxn>
                  <a:cxn ang="T14">
                    <a:pos x="T8" y="T9"/>
                  </a:cxn>
                </a:cxnLst>
                <a:rect l="T15" t="T16" r="T17" b="T18"/>
                <a:pathLst>
                  <a:path w="52" h="120">
                    <a:moveTo>
                      <a:pt x="0" y="120"/>
                    </a:moveTo>
                    <a:cubicBezTo>
                      <a:pt x="12" y="114"/>
                      <a:pt x="29" y="116"/>
                      <a:pt x="40" y="108"/>
                    </a:cubicBezTo>
                    <a:cubicBezTo>
                      <a:pt x="48" y="102"/>
                      <a:pt x="46" y="88"/>
                      <a:pt x="52" y="80"/>
                    </a:cubicBezTo>
                    <a:cubicBezTo>
                      <a:pt x="34" y="74"/>
                      <a:pt x="42" y="66"/>
                      <a:pt x="24" y="60"/>
                    </a:cubicBezTo>
                    <a:cubicBezTo>
                      <a:pt x="20" y="38"/>
                      <a:pt x="24" y="24"/>
                      <a:pt x="24"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191" name="Freeform 752">
                <a:extLst>
                  <a:ext uri="{FF2B5EF4-FFF2-40B4-BE49-F238E27FC236}">
                    <a16:creationId xmlns:a16="http://schemas.microsoft.com/office/drawing/2014/main" id="{C65F1FF9-D0F8-47CA-A530-E8916B0AFDFD}"/>
                  </a:ext>
                </a:extLst>
              </p:cNvPr>
              <p:cNvSpPr>
                <a:spLocks/>
              </p:cNvSpPr>
              <p:nvPr/>
            </p:nvSpPr>
            <p:spPr bwMode="auto">
              <a:xfrm>
                <a:off x="620" y="1611"/>
                <a:ext cx="72" cy="93"/>
              </a:xfrm>
              <a:custGeom>
                <a:avLst/>
                <a:gdLst>
                  <a:gd name="T0" fmla="*/ 0 w 72"/>
                  <a:gd name="T1" fmla="*/ 93 h 93"/>
                  <a:gd name="T2" fmla="*/ 36 w 72"/>
                  <a:gd name="T3" fmla="*/ 69 h 93"/>
                  <a:gd name="T4" fmla="*/ 60 w 72"/>
                  <a:gd name="T5" fmla="*/ 13 h 93"/>
                  <a:gd name="T6" fmla="*/ 72 w 72"/>
                  <a:gd name="T7" fmla="*/ 1 h 93"/>
                  <a:gd name="T8" fmla="*/ 0 60000 65536"/>
                  <a:gd name="T9" fmla="*/ 0 60000 65536"/>
                  <a:gd name="T10" fmla="*/ 0 60000 65536"/>
                  <a:gd name="T11" fmla="*/ 0 60000 65536"/>
                  <a:gd name="T12" fmla="*/ 0 w 72"/>
                  <a:gd name="T13" fmla="*/ 0 h 93"/>
                  <a:gd name="T14" fmla="*/ 72 w 72"/>
                  <a:gd name="T15" fmla="*/ 93 h 93"/>
                </a:gdLst>
                <a:ahLst/>
                <a:cxnLst>
                  <a:cxn ang="T8">
                    <a:pos x="T0" y="T1"/>
                  </a:cxn>
                  <a:cxn ang="T9">
                    <a:pos x="T2" y="T3"/>
                  </a:cxn>
                  <a:cxn ang="T10">
                    <a:pos x="T4" y="T5"/>
                  </a:cxn>
                  <a:cxn ang="T11">
                    <a:pos x="T6" y="T7"/>
                  </a:cxn>
                </a:cxnLst>
                <a:rect l="T12" t="T13" r="T14" b="T15"/>
                <a:pathLst>
                  <a:path w="72" h="93">
                    <a:moveTo>
                      <a:pt x="0" y="93"/>
                    </a:moveTo>
                    <a:cubicBezTo>
                      <a:pt x="33" y="86"/>
                      <a:pt x="12" y="85"/>
                      <a:pt x="36" y="69"/>
                    </a:cubicBezTo>
                    <a:cubicBezTo>
                      <a:pt x="50" y="48"/>
                      <a:pt x="34" y="22"/>
                      <a:pt x="60" y="13"/>
                    </a:cubicBezTo>
                    <a:cubicBezTo>
                      <a:pt x="69" y="0"/>
                      <a:pt x="63" y="1"/>
                      <a:pt x="72"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192" name="Freeform 753">
                <a:extLst>
                  <a:ext uri="{FF2B5EF4-FFF2-40B4-BE49-F238E27FC236}">
                    <a16:creationId xmlns:a16="http://schemas.microsoft.com/office/drawing/2014/main" id="{7B5C98E9-FA55-462D-B5F0-0FDC262CF2D1}"/>
                  </a:ext>
                </a:extLst>
              </p:cNvPr>
              <p:cNvSpPr>
                <a:spLocks/>
              </p:cNvSpPr>
              <p:nvPr/>
            </p:nvSpPr>
            <p:spPr bwMode="auto">
              <a:xfrm>
                <a:off x="640" y="1436"/>
                <a:ext cx="64" cy="128"/>
              </a:xfrm>
              <a:custGeom>
                <a:avLst/>
                <a:gdLst>
                  <a:gd name="T0" fmla="*/ 0 w 64"/>
                  <a:gd name="T1" fmla="*/ 0 h 128"/>
                  <a:gd name="T2" fmla="*/ 4 w 64"/>
                  <a:gd name="T3" fmla="*/ 16 h 128"/>
                  <a:gd name="T4" fmla="*/ 16 w 64"/>
                  <a:gd name="T5" fmla="*/ 20 h 128"/>
                  <a:gd name="T6" fmla="*/ 4 w 64"/>
                  <a:gd name="T7" fmla="*/ 76 h 128"/>
                  <a:gd name="T8" fmla="*/ 28 w 64"/>
                  <a:gd name="T9" fmla="*/ 88 h 128"/>
                  <a:gd name="T10" fmla="*/ 64 w 64"/>
                  <a:gd name="T11" fmla="*/ 128 h 128"/>
                  <a:gd name="T12" fmla="*/ 0 60000 65536"/>
                  <a:gd name="T13" fmla="*/ 0 60000 65536"/>
                  <a:gd name="T14" fmla="*/ 0 60000 65536"/>
                  <a:gd name="T15" fmla="*/ 0 60000 65536"/>
                  <a:gd name="T16" fmla="*/ 0 60000 65536"/>
                  <a:gd name="T17" fmla="*/ 0 60000 65536"/>
                  <a:gd name="T18" fmla="*/ 0 w 64"/>
                  <a:gd name="T19" fmla="*/ 0 h 128"/>
                  <a:gd name="T20" fmla="*/ 64 w 64"/>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64" h="128">
                    <a:moveTo>
                      <a:pt x="0" y="0"/>
                    </a:moveTo>
                    <a:cubicBezTo>
                      <a:pt x="1" y="5"/>
                      <a:pt x="1" y="12"/>
                      <a:pt x="4" y="16"/>
                    </a:cubicBezTo>
                    <a:cubicBezTo>
                      <a:pt x="7" y="19"/>
                      <a:pt x="15" y="16"/>
                      <a:pt x="16" y="20"/>
                    </a:cubicBezTo>
                    <a:cubicBezTo>
                      <a:pt x="18" y="27"/>
                      <a:pt x="5" y="70"/>
                      <a:pt x="4" y="76"/>
                    </a:cubicBezTo>
                    <a:cubicBezTo>
                      <a:pt x="11" y="81"/>
                      <a:pt x="24" y="80"/>
                      <a:pt x="28" y="88"/>
                    </a:cubicBezTo>
                    <a:cubicBezTo>
                      <a:pt x="40" y="113"/>
                      <a:pt x="25" y="128"/>
                      <a:pt x="64" y="12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193" name="Freeform 754">
                <a:extLst>
                  <a:ext uri="{FF2B5EF4-FFF2-40B4-BE49-F238E27FC236}">
                    <a16:creationId xmlns:a16="http://schemas.microsoft.com/office/drawing/2014/main" id="{B474E054-7923-4791-B395-917DBA59D643}"/>
                  </a:ext>
                </a:extLst>
              </p:cNvPr>
              <p:cNvSpPr>
                <a:spLocks/>
              </p:cNvSpPr>
              <p:nvPr/>
            </p:nvSpPr>
            <p:spPr bwMode="auto">
              <a:xfrm>
                <a:off x="596" y="1480"/>
                <a:ext cx="72" cy="108"/>
              </a:xfrm>
              <a:custGeom>
                <a:avLst/>
                <a:gdLst>
                  <a:gd name="T0" fmla="*/ 8 w 72"/>
                  <a:gd name="T1" fmla="*/ 0 h 108"/>
                  <a:gd name="T2" fmla="*/ 44 w 72"/>
                  <a:gd name="T3" fmla="*/ 60 h 108"/>
                  <a:gd name="T4" fmla="*/ 72 w 72"/>
                  <a:gd name="T5" fmla="*/ 108 h 108"/>
                  <a:gd name="T6" fmla="*/ 0 60000 65536"/>
                  <a:gd name="T7" fmla="*/ 0 60000 65536"/>
                  <a:gd name="T8" fmla="*/ 0 60000 65536"/>
                  <a:gd name="T9" fmla="*/ 0 w 72"/>
                  <a:gd name="T10" fmla="*/ 0 h 108"/>
                  <a:gd name="T11" fmla="*/ 72 w 72"/>
                  <a:gd name="T12" fmla="*/ 108 h 108"/>
                </a:gdLst>
                <a:ahLst/>
                <a:cxnLst>
                  <a:cxn ang="T6">
                    <a:pos x="T0" y="T1"/>
                  </a:cxn>
                  <a:cxn ang="T7">
                    <a:pos x="T2" y="T3"/>
                  </a:cxn>
                  <a:cxn ang="T8">
                    <a:pos x="T4" y="T5"/>
                  </a:cxn>
                </a:cxnLst>
                <a:rect l="T9" t="T10" r="T11" b="T12"/>
                <a:pathLst>
                  <a:path w="72" h="108">
                    <a:moveTo>
                      <a:pt x="8" y="0"/>
                    </a:moveTo>
                    <a:cubicBezTo>
                      <a:pt x="21" y="39"/>
                      <a:pt x="0" y="53"/>
                      <a:pt x="44" y="60"/>
                    </a:cubicBezTo>
                    <a:cubicBezTo>
                      <a:pt x="48" y="80"/>
                      <a:pt x="53" y="98"/>
                      <a:pt x="72" y="10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194" name="Freeform 755">
                <a:extLst>
                  <a:ext uri="{FF2B5EF4-FFF2-40B4-BE49-F238E27FC236}">
                    <a16:creationId xmlns:a16="http://schemas.microsoft.com/office/drawing/2014/main" id="{6AF09A7E-9103-46A2-B679-67960D7EC783}"/>
                  </a:ext>
                </a:extLst>
              </p:cNvPr>
              <p:cNvSpPr>
                <a:spLocks/>
              </p:cNvSpPr>
              <p:nvPr/>
            </p:nvSpPr>
            <p:spPr bwMode="auto">
              <a:xfrm>
                <a:off x="580" y="1620"/>
                <a:ext cx="68" cy="38"/>
              </a:xfrm>
              <a:custGeom>
                <a:avLst/>
                <a:gdLst>
                  <a:gd name="T0" fmla="*/ 0 w 68"/>
                  <a:gd name="T1" fmla="*/ 8 h 38"/>
                  <a:gd name="T2" fmla="*/ 36 w 68"/>
                  <a:gd name="T3" fmla="*/ 28 h 38"/>
                  <a:gd name="T4" fmla="*/ 68 w 68"/>
                  <a:gd name="T5" fmla="*/ 0 h 38"/>
                  <a:gd name="T6" fmla="*/ 0 60000 65536"/>
                  <a:gd name="T7" fmla="*/ 0 60000 65536"/>
                  <a:gd name="T8" fmla="*/ 0 60000 65536"/>
                  <a:gd name="T9" fmla="*/ 0 w 68"/>
                  <a:gd name="T10" fmla="*/ 0 h 38"/>
                  <a:gd name="T11" fmla="*/ 68 w 68"/>
                  <a:gd name="T12" fmla="*/ 38 h 38"/>
                </a:gdLst>
                <a:ahLst/>
                <a:cxnLst>
                  <a:cxn ang="T6">
                    <a:pos x="T0" y="T1"/>
                  </a:cxn>
                  <a:cxn ang="T7">
                    <a:pos x="T2" y="T3"/>
                  </a:cxn>
                  <a:cxn ang="T8">
                    <a:pos x="T4" y="T5"/>
                  </a:cxn>
                </a:cxnLst>
                <a:rect l="T9" t="T10" r="T11" b="T12"/>
                <a:pathLst>
                  <a:path w="68" h="38">
                    <a:moveTo>
                      <a:pt x="0" y="8"/>
                    </a:moveTo>
                    <a:cubicBezTo>
                      <a:pt x="20" y="38"/>
                      <a:pt x="7" y="34"/>
                      <a:pt x="36" y="28"/>
                    </a:cubicBezTo>
                    <a:cubicBezTo>
                      <a:pt x="47" y="12"/>
                      <a:pt x="46" y="0"/>
                      <a:pt x="68"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195" name="Freeform 756">
                <a:extLst>
                  <a:ext uri="{FF2B5EF4-FFF2-40B4-BE49-F238E27FC236}">
                    <a16:creationId xmlns:a16="http://schemas.microsoft.com/office/drawing/2014/main" id="{C2B4688F-0580-47EE-B77D-0219F29F7547}"/>
                  </a:ext>
                </a:extLst>
              </p:cNvPr>
              <p:cNvSpPr>
                <a:spLocks/>
              </p:cNvSpPr>
              <p:nvPr/>
            </p:nvSpPr>
            <p:spPr bwMode="auto">
              <a:xfrm>
                <a:off x="558" y="1526"/>
                <a:ext cx="106" cy="81"/>
              </a:xfrm>
              <a:custGeom>
                <a:avLst/>
                <a:gdLst>
                  <a:gd name="T0" fmla="*/ 14 w 106"/>
                  <a:gd name="T1" fmla="*/ 30 h 81"/>
                  <a:gd name="T2" fmla="*/ 46 w 106"/>
                  <a:gd name="T3" fmla="*/ 46 h 81"/>
                  <a:gd name="T4" fmla="*/ 50 w 106"/>
                  <a:gd name="T5" fmla="*/ 74 h 81"/>
                  <a:gd name="T6" fmla="*/ 106 w 106"/>
                  <a:gd name="T7" fmla="*/ 78 h 81"/>
                  <a:gd name="T8" fmla="*/ 0 60000 65536"/>
                  <a:gd name="T9" fmla="*/ 0 60000 65536"/>
                  <a:gd name="T10" fmla="*/ 0 60000 65536"/>
                  <a:gd name="T11" fmla="*/ 0 60000 65536"/>
                  <a:gd name="T12" fmla="*/ 0 w 106"/>
                  <a:gd name="T13" fmla="*/ 0 h 81"/>
                  <a:gd name="T14" fmla="*/ 106 w 106"/>
                  <a:gd name="T15" fmla="*/ 81 h 81"/>
                </a:gdLst>
                <a:ahLst/>
                <a:cxnLst>
                  <a:cxn ang="T8">
                    <a:pos x="T0" y="T1"/>
                  </a:cxn>
                  <a:cxn ang="T9">
                    <a:pos x="T2" y="T3"/>
                  </a:cxn>
                  <a:cxn ang="T10">
                    <a:pos x="T4" y="T5"/>
                  </a:cxn>
                  <a:cxn ang="T11">
                    <a:pos x="T6" y="T7"/>
                  </a:cxn>
                </a:cxnLst>
                <a:rect l="T12" t="T13" r="T14" b="T15"/>
                <a:pathLst>
                  <a:path w="106" h="81">
                    <a:moveTo>
                      <a:pt x="14" y="30"/>
                    </a:moveTo>
                    <a:cubicBezTo>
                      <a:pt x="27" y="69"/>
                      <a:pt x="0" y="0"/>
                      <a:pt x="46" y="46"/>
                    </a:cubicBezTo>
                    <a:cubicBezTo>
                      <a:pt x="53" y="53"/>
                      <a:pt x="46" y="66"/>
                      <a:pt x="50" y="74"/>
                    </a:cubicBezTo>
                    <a:cubicBezTo>
                      <a:pt x="54" y="81"/>
                      <a:pt x="102" y="78"/>
                      <a:pt x="106" y="7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sp>
        <p:nvSpPr>
          <p:cNvPr id="6152" name="Line 764">
            <a:extLst>
              <a:ext uri="{FF2B5EF4-FFF2-40B4-BE49-F238E27FC236}">
                <a16:creationId xmlns:a16="http://schemas.microsoft.com/office/drawing/2014/main" id="{144D7FB7-150C-45BA-B198-20E7EC597062}"/>
              </a:ext>
            </a:extLst>
          </p:cNvPr>
          <p:cNvSpPr>
            <a:spLocks noChangeShapeType="1"/>
          </p:cNvSpPr>
          <p:nvPr/>
        </p:nvSpPr>
        <p:spPr bwMode="auto">
          <a:xfrm>
            <a:off x="4724400" y="3171825"/>
            <a:ext cx="533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6153" name="Line 765">
            <a:extLst>
              <a:ext uri="{FF2B5EF4-FFF2-40B4-BE49-F238E27FC236}">
                <a16:creationId xmlns:a16="http://schemas.microsoft.com/office/drawing/2014/main" id="{95F23B88-4F2E-44E4-ABB1-0A981449CE4D}"/>
              </a:ext>
            </a:extLst>
          </p:cNvPr>
          <p:cNvSpPr>
            <a:spLocks noChangeShapeType="1"/>
          </p:cNvSpPr>
          <p:nvPr/>
        </p:nvSpPr>
        <p:spPr bwMode="auto">
          <a:xfrm>
            <a:off x="6781800" y="3248025"/>
            <a:ext cx="533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6154" name="Line 766">
            <a:extLst>
              <a:ext uri="{FF2B5EF4-FFF2-40B4-BE49-F238E27FC236}">
                <a16:creationId xmlns:a16="http://schemas.microsoft.com/office/drawing/2014/main" id="{0E180728-89AA-48FA-8EF2-8F0FABAE8A87}"/>
              </a:ext>
            </a:extLst>
          </p:cNvPr>
          <p:cNvSpPr>
            <a:spLocks noChangeShapeType="1"/>
          </p:cNvSpPr>
          <p:nvPr/>
        </p:nvSpPr>
        <p:spPr bwMode="auto">
          <a:xfrm>
            <a:off x="8686800" y="4314825"/>
            <a:ext cx="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6155" name="Line 767">
            <a:extLst>
              <a:ext uri="{FF2B5EF4-FFF2-40B4-BE49-F238E27FC236}">
                <a16:creationId xmlns:a16="http://schemas.microsoft.com/office/drawing/2014/main" id="{D12C49AF-16A6-4E2B-A320-43C428EC373B}"/>
              </a:ext>
            </a:extLst>
          </p:cNvPr>
          <p:cNvSpPr>
            <a:spLocks noChangeShapeType="1"/>
          </p:cNvSpPr>
          <p:nvPr/>
        </p:nvSpPr>
        <p:spPr bwMode="auto">
          <a:xfrm flipH="1">
            <a:off x="6934200" y="5534025"/>
            <a:ext cx="609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6156" name="Line 768">
            <a:extLst>
              <a:ext uri="{FF2B5EF4-FFF2-40B4-BE49-F238E27FC236}">
                <a16:creationId xmlns:a16="http://schemas.microsoft.com/office/drawing/2014/main" id="{BF274E9A-E16D-485C-8A0D-1F363AA49DDD}"/>
              </a:ext>
            </a:extLst>
          </p:cNvPr>
          <p:cNvSpPr>
            <a:spLocks noChangeShapeType="1"/>
          </p:cNvSpPr>
          <p:nvPr/>
        </p:nvSpPr>
        <p:spPr bwMode="auto">
          <a:xfrm flipH="1">
            <a:off x="4419600" y="5534025"/>
            <a:ext cx="609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6157" name="Text Box 769">
            <a:extLst>
              <a:ext uri="{FF2B5EF4-FFF2-40B4-BE49-F238E27FC236}">
                <a16:creationId xmlns:a16="http://schemas.microsoft.com/office/drawing/2014/main" id="{13161154-FB5D-4028-A806-BA2DF6CB20F8}"/>
              </a:ext>
            </a:extLst>
          </p:cNvPr>
          <p:cNvSpPr txBox="1">
            <a:spLocks noChangeArrowheads="1"/>
          </p:cNvSpPr>
          <p:nvPr/>
        </p:nvSpPr>
        <p:spPr bwMode="auto">
          <a:xfrm>
            <a:off x="2498725" y="1990726"/>
            <a:ext cx="971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r>
              <a:rPr lang="en-US" altLang="hu-HU">
                <a:solidFill>
                  <a:srgbClr val="000099"/>
                </a:solidFill>
                <a:latin typeface="Times New Roman" panose="02020603050405020304" pitchFamily="18" charset="0"/>
              </a:rPr>
              <a:t>Unimers</a:t>
            </a:r>
          </a:p>
        </p:txBody>
      </p:sp>
      <p:sp>
        <p:nvSpPr>
          <p:cNvPr id="6158" name="Text Box 770">
            <a:extLst>
              <a:ext uri="{FF2B5EF4-FFF2-40B4-BE49-F238E27FC236}">
                <a16:creationId xmlns:a16="http://schemas.microsoft.com/office/drawing/2014/main" id="{C9A83945-1B06-408A-B7E4-2C652E6A1AA8}"/>
              </a:ext>
            </a:extLst>
          </p:cNvPr>
          <p:cNvSpPr txBox="1">
            <a:spLocks noChangeArrowheads="1"/>
          </p:cNvSpPr>
          <p:nvPr/>
        </p:nvSpPr>
        <p:spPr bwMode="auto">
          <a:xfrm>
            <a:off x="6096000" y="1876426"/>
            <a:ext cx="1701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r>
              <a:rPr lang="en-US" altLang="hu-HU">
                <a:solidFill>
                  <a:srgbClr val="000099"/>
                </a:solidFill>
                <a:latin typeface="Times New Roman" panose="02020603050405020304" pitchFamily="18" charset="0"/>
              </a:rPr>
              <a:t>Normal micelles</a:t>
            </a:r>
          </a:p>
        </p:txBody>
      </p:sp>
      <p:sp>
        <p:nvSpPr>
          <p:cNvPr id="6159" name="Rectangle 771">
            <a:extLst>
              <a:ext uri="{FF2B5EF4-FFF2-40B4-BE49-F238E27FC236}">
                <a16:creationId xmlns:a16="http://schemas.microsoft.com/office/drawing/2014/main" id="{28AB8BA1-D21A-4199-A071-2307031BC72A}"/>
              </a:ext>
            </a:extLst>
          </p:cNvPr>
          <p:cNvSpPr>
            <a:spLocks noChangeArrowheads="1"/>
          </p:cNvSpPr>
          <p:nvPr/>
        </p:nvSpPr>
        <p:spPr bwMode="auto">
          <a:xfrm>
            <a:off x="5486400" y="2409826"/>
            <a:ext cx="1009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r>
              <a:rPr lang="en-US" altLang="hu-HU">
                <a:solidFill>
                  <a:srgbClr val="000099"/>
                </a:solidFill>
                <a:latin typeface="Times New Roman" panose="02020603050405020304" pitchFamily="18" charset="0"/>
              </a:rPr>
              <a:t>spherical</a:t>
            </a:r>
          </a:p>
        </p:txBody>
      </p:sp>
      <p:sp>
        <p:nvSpPr>
          <p:cNvPr id="6160" name="Rectangle 772">
            <a:extLst>
              <a:ext uri="{FF2B5EF4-FFF2-40B4-BE49-F238E27FC236}">
                <a16:creationId xmlns:a16="http://schemas.microsoft.com/office/drawing/2014/main" id="{55DEEEE3-141B-4019-AB76-89F578F7BAB2}"/>
              </a:ext>
            </a:extLst>
          </p:cNvPr>
          <p:cNvSpPr>
            <a:spLocks noChangeArrowheads="1"/>
          </p:cNvSpPr>
          <p:nvPr/>
        </p:nvSpPr>
        <p:spPr bwMode="auto">
          <a:xfrm>
            <a:off x="8305800" y="2105026"/>
            <a:ext cx="1162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r>
              <a:rPr lang="en-US" altLang="hu-HU">
                <a:solidFill>
                  <a:srgbClr val="000099"/>
                </a:solidFill>
                <a:latin typeface="Times New Roman" panose="02020603050405020304" pitchFamily="18" charset="0"/>
              </a:rPr>
              <a:t>cylindrical</a:t>
            </a:r>
          </a:p>
        </p:txBody>
      </p:sp>
      <p:sp>
        <p:nvSpPr>
          <p:cNvPr id="6161" name="Rectangle 773">
            <a:extLst>
              <a:ext uri="{FF2B5EF4-FFF2-40B4-BE49-F238E27FC236}">
                <a16:creationId xmlns:a16="http://schemas.microsoft.com/office/drawing/2014/main" id="{2546FEB0-00B2-4F53-9D8F-80F74C1050F0}"/>
              </a:ext>
            </a:extLst>
          </p:cNvPr>
          <p:cNvSpPr>
            <a:spLocks noChangeArrowheads="1"/>
          </p:cNvSpPr>
          <p:nvPr/>
        </p:nvSpPr>
        <p:spPr bwMode="auto">
          <a:xfrm>
            <a:off x="8839200" y="4695826"/>
            <a:ext cx="15875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r>
              <a:rPr lang="en-US" altLang="hu-HU">
                <a:solidFill>
                  <a:srgbClr val="000099"/>
                </a:solidFill>
                <a:latin typeface="Times New Roman" panose="02020603050405020304" pitchFamily="18" charset="0"/>
              </a:rPr>
              <a:t>Bilayer lamella</a:t>
            </a:r>
          </a:p>
        </p:txBody>
      </p:sp>
      <p:sp>
        <p:nvSpPr>
          <p:cNvPr id="6162" name="Rectangle 774">
            <a:extLst>
              <a:ext uri="{FF2B5EF4-FFF2-40B4-BE49-F238E27FC236}">
                <a16:creationId xmlns:a16="http://schemas.microsoft.com/office/drawing/2014/main" id="{77270C93-81FE-4B29-A693-BA1F9A00C418}"/>
              </a:ext>
            </a:extLst>
          </p:cNvPr>
          <p:cNvSpPr>
            <a:spLocks noChangeArrowheads="1"/>
          </p:cNvSpPr>
          <p:nvPr/>
        </p:nvSpPr>
        <p:spPr bwMode="auto">
          <a:xfrm>
            <a:off x="5105400" y="4467226"/>
            <a:ext cx="1739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r>
              <a:rPr lang="en-US" altLang="hu-HU">
                <a:solidFill>
                  <a:srgbClr val="000099"/>
                </a:solidFill>
                <a:latin typeface="Times New Roman" panose="02020603050405020304" pitchFamily="18" charset="0"/>
              </a:rPr>
              <a:t>Reverse micelles</a:t>
            </a:r>
          </a:p>
        </p:txBody>
      </p:sp>
      <p:sp>
        <p:nvSpPr>
          <p:cNvPr id="6163" name="Rectangle 775">
            <a:extLst>
              <a:ext uri="{FF2B5EF4-FFF2-40B4-BE49-F238E27FC236}">
                <a16:creationId xmlns:a16="http://schemas.microsoft.com/office/drawing/2014/main" id="{2FD8DE14-46F2-431D-B40E-EF25C689FA9F}"/>
              </a:ext>
            </a:extLst>
          </p:cNvPr>
          <p:cNvSpPr>
            <a:spLocks noChangeArrowheads="1"/>
          </p:cNvSpPr>
          <p:nvPr/>
        </p:nvSpPr>
        <p:spPr bwMode="auto">
          <a:xfrm>
            <a:off x="2209800" y="4314826"/>
            <a:ext cx="2520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r>
              <a:rPr lang="en-US" altLang="hu-HU">
                <a:solidFill>
                  <a:srgbClr val="000099"/>
                </a:solidFill>
                <a:latin typeface="Times New Roman" panose="02020603050405020304" pitchFamily="18" charset="0"/>
              </a:rPr>
              <a:t>Inverted hexagonal phase</a:t>
            </a:r>
          </a:p>
        </p:txBody>
      </p:sp>
      <p:sp>
        <p:nvSpPr>
          <p:cNvPr id="38664" name="Rectangle 776">
            <a:extLst>
              <a:ext uri="{FF2B5EF4-FFF2-40B4-BE49-F238E27FC236}">
                <a16:creationId xmlns:a16="http://schemas.microsoft.com/office/drawing/2014/main" id="{BF75E2E9-1D16-4480-BC50-5DCD7931BB33}"/>
              </a:ext>
            </a:extLst>
          </p:cNvPr>
          <p:cNvSpPr>
            <a:spLocks noGrp="1" noChangeArrowheads="1"/>
          </p:cNvSpPr>
          <p:nvPr>
            <p:ph type="title"/>
          </p:nvPr>
        </p:nvSpPr>
        <p:spPr>
          <a:xfrm>
            <a:off x="2667000" y="381000"/>
            <a:ext cx="7772400" cy="990600"/>
          </a:xfrm>
          <a:effectLst>
            <a:outerShdw dist="35921" dir="2700000" algn="ctr" rotWithShape="0">
              <a:schemeClr val="bg2"/>
            </a:outerShdw>
          </a:effectLst>
        </p:spPr>
        <p:txBody>
          <a:bodyPr anchor="ctr"/>
          <a:lstStyle/>
          <a:p>
            <a:pPr eaLnBrk="1" hangingPunct="1">
              <a:defRPr/>
            </a:pPr>
            <a:r>
              <a:rPr lang="en-US">
                <a:solidFill>
                  <a:srgbClr val="000099"/>
                </a:solidFill>
                <a:ea typeface="+mj-ea"/>
              </a:rPr>
              <a:t>Surfactant Aggregates</a:t>
            </a:r>
          </a:p>
        </p:txBody>
      </p:sp>
    </p:spTree>
    <p:extLst>
      <p:ext uri="{BB962C8B-B14F-4D97-AF65-F5344CB8AC3E}">
        <p14:creationId xmlns:p14="http://schemas.microsoft.com/office/powerpoint/2010/main" val="36666234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Group 226">
            <a:extLst>
              <a:ext uri="{FF2B5EF4-FFF2-40B4-BE49-F238E27FC236}">
                <a16:creationId xmlns:a16="http://schemas.microsoft.com/office/drawing/2014/main" id="{779F5CA7-3564-4352-9EF5-957700A7286E}"/>
              </a:ext>
            </a:extLst>
          </p:cNvPr>
          <p:cNvGrpSpPr>
            <a:grpSpLocks/>
          </p:cNvGrpSpPr>
          <p:nvPr/>
        </p:nvGrpSpPr>
        <p:grpSpPr bwMode="auto">
          <a:xfrm>
            <a:off x="2133600" y="3810000"/>
            <a:ext cx="3308350" cy="2255838"/>
            <a:chOff x="576" y="1488"/>
            <a:chExt cx="2084" cy="1421"/>
          </a:xfrm>
        </p:grpSpPr>
        <p:sp>
          <p:nvSpPr>
            <p:cNvPr id="7340" name="Line 3">
              <a:extLst>
                <a:ext uri="{FF2B5EF4-FFF2-40B4-BE49-F238E27FC236}">
                  <a16:creationId xmlns:a16="http://schemas.microsoft.com/office/drawing/2014/main" id="{19FFEEC7-FC60-4DDF-902F-5CB1987C5E65}"/>
                </a:ext>
              </a:extLst>
            </p:cNvPr>
            <p:cNvSpPr>
              <a:spLocks noChangeShapeType="1"/>
            </p:cNvSpPr>
            <p:nvPr/>
          </p:nvSpPr>
          <p:spPr bwMode="auto">
            <a:xfrm>
              <a:off x="792" y="1542"/>
              <a:ext cx="1" cy="110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41" name="Line 4">
              <a:extLst>
                <a:ext uri="{FF2B5EF4-FFF2-40B4-BE49-F238E27FC236}">
                  <a16:creationId xmlns:a16="http://schemas.microsoft.com/office/drawing/2014/main" id="{D70B7535-EAA1-4BCD-AFA9-01AB53E2F735}"/>
                </a:ext>
              </a:extLst>
            </p:cNvPr>
            <p:cNvSpPr>
              <a:spLocks noChangeShapeType="1"/>
            </p:cNvSpPr>
            <p:nvPr/>
          </p:nvSpPr>
          <p:spPr bwMode="auto">
            <a:xfrm>
              <a:off x="792" y="2646"/>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42" name="Line 5">
              <a:extLst>
                <a:ext uri="{FF2B5EF4-FFF2-40B4-BE49-F238E27FC236}">
                  <a16:creationId xmlns:a16="http://schemas.microsoft.com/office/drawing/2014/main" id="{73D9AE0E-ED7B-4BB9-9C76-94A3D36CF48D}"/>
                </a:ext>
              </a:extLst>
            </p:cNvPr>
            <p:cNvSpPr>
              <a:spLocks noChangeShapeType="1"/>
            </p:cNvSpPr>
            <p:nvPr/>
          </p:nvSpPr>
          <p:spPr bwMode="auto">
            <a:xfrm>
              <a:off x="792" y="2490"/>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43" name="Line 6">
              <a:extLst>
                <a:ext uri="{FF2B5EF4-FFF2-40B4-BE49-F238E27FC236}">
                  <a16:creationId xmlns:a16="http://schemas.microsoft.com/office/drawing/2014/main" id="{BCDE7D2A-895D-4029-A1C4-12C172F2E0A9}"/>
                </a:ext>
              </a:extLst>
            </p:cNvPr>
            <p:cNvSpPr>
              <a:spLocks noChangeShapeType="1"/>
            </p:cNvSpPr>
            <p:nvPr/>
          </p:nvSpPr>
          <p:spPr bwMode="auto">
            <a:xfrm>
              <a:off x="792" y="2328"/>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44" name="Line 7">
              <a:extLst>
                <a:ext uri="{FF2B5EF4-FFF2-40B4-BE49-F238E27FC236}">
                  <a16:creationId xmlns:a16="http://schemas.microsoft.com/office/drawing/2014/main" id="{033F478C-3336-445B-91FF-807D087F4BFC}"/>
                </a:ext>
              </a:extLst>
            </p:cNvPr>
            <p:cNvSpPr>
              <a:spLocks noChangeShapeType="1"/>
            </p:cNvSpPr>
            <p:nvPr/>
          </p:nvSpPr>
          <p:spPr bwMode="auto">
            <a:xfrm>
              <a:off x="792" y="2172"/>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45" name="Line 8">
              <a:extLst>
                <a:ext uri="{FF2B5EF4-FFF2-40B4-BE49-F238E27FC236}">
                  <a16:creationId xmlns:a16="http://schemas.microsoft.com/office/drawing/2014/main" id="{63F04FA4-1274-4198-BA64-33057A8FA27F}"/>
                </a:ext>
              </a:extLst>
            </p:cNvPr>
            <p:cNvSpPr>
              <a:spLocks noChangeShapeType="1"/>
            </p:cNvSpPr>
            <p:nvPr/>
          </p:nvSpPr>
          <p:spPr bwMode="auto">
            <a:xfrm>
              <a:off x="792" y="2016"/>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46" name="Line 9">
              <a:extLst>
                <a:ext uri="{FF2B5EF4-FFF2-40B4-BE49-F238E27FC236}">
                  <a16:creationId xmlns:a16="http://schemas.microsoft.com/office/drawing/2014/main" id="{69F8BA0D-64E1-4A8A-9B8F-07A5F29E280D}"/>
                </a:ext>
              </a:extLst>
            </p:cNvPr>
            <p:cNvSpPr>
              <a:spLocks noChangeShapeType="1"/>
            </p:cNvSpPr>
            <p:nvPr/>
          </p:nvSpPr>
          <p:spPr bwMode="auto">
            <a:xfrm>
              <a:off x="792" y="1860"/>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47" name="Line 10">
              <a:extLst>
                <a:ext uri="{FF2B5EF4-FFF2-40B4-BE49-F238E27FC236}">
                  <a16:creationId xmlns:a16="http://schemas.microsoft.com/office/drawing/2014/main" id="{A39E4A1B-B996-464A-8060-9CE5AE36B6D8}"/>
                </a:ext>
              </a:extLst>
            </p:cNvPr>
            <p:cNvSpPr>
              <a:spLocks noChangeShapeType="1"/>
            </p:cNvSpPr>
            <p:nvPr/>
          </p:nvSpPr>
          <p:spPr bwMode="auto">
            <a:xfrm>
              <a:off x="792" y="1698"/>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48" name="Line 11">
              <a:extLst>
                <a:ext uri="{FF2B5EF4-FFF2-40B4-BE49-F238E27FC236}">
                  <a16:creationId xmlns:a16="http://schemas.microsoft.com/office/drawing/2014/main" id="{B624BC91-E9E3-485F-B616-8A44B332714C}"/>
                </a:ext>
              </a:extLst>
            </p:cNvPr>
            <p:cNvSpPr>
              <a:spLocks noChangeShapeType="1"/>
            </p:cNvSpPr>
            <p:nvPr/>
          </p:nvSpPr>
          <p:spPr bwMode="auto">
            <a:xfrm>
              <a:off x="792" y="1542"/>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49" name="Line 12">
              <a:extLst>
                <a:ext uri="{FF2B5EF4-FFF2-40B4-BE49-F238E27FC236}">
                  <a16:creationId xmlns:a16="http://schemas.microsoft.com/office/drawing/2014/main" id="{A25E221A-4CE1-41C5-95E7-C174A93F30FD}"/>
                </a:ext>
              </a:extLst>
            </p:cNvPr>
            <p:cNvSpPr>
              <a:spLocks noChangeShapeType="1"/>
            </p:cNvSpPr>
            <p:nvPr/>
          </p:nvSpPr>
          <p:spPr bwMode="auto">
            <a:xfrm>
              <a:off x="792" y="2646"/>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50" name="Line 13">
              <a:extLst>
                <a:ext uri="{FF2B5EF4-FFF2-40B4-BE49-F238E27FC236}">
                  <a16:creationId xmlns:a16="http://schemas.microsoft.com/office/drawing/2014/main" id="{41802929-EA39-43E9-932F-915CC1825709}"/>
                </a:ext>
              </a:extLst>
            </p:cNvPr>
            <p:cNvSpPr>
              <a:spLocks noChangeShapeType="1"/>
            </p:cNvSpPr>
            <p:nvPr/>
          </p:nvSpPr>
          <p:spPr bwMode="auto">
            <a:xfrm>
              <a:off x="792" y="2490"/>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51" name="Line 14">
              <a:extLst>
                <a:ext uri="{FF2B5EF4-FFF2-40B4-BE49-F238E27FC236}">
                  <a16:creationId xmlns:a16="http://schemas.microsoft.com/office/drawing/2014/main" id="{A03BCA0C-B4CB-44C3-BA7E-4F2831A2E074}"/>
                </a:ext>
              </a:extLst>
            </p:cNvPr>
            <p:cNvSpPr>
              <a:spLocks noChangeShapeType="1"/>
            </p:cNvSpPr>
            <p:nvPr/>
          </p:nvSpPr>
          <p:spPr bwMode="auto">
            <a:xfrm>
              <a:off x="792" y="2328"/>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52" name="Line 15">
              <a:extLst>
                <a:ext uri="{FF2B5EF4-FFF2-40B4-BE49-F238E27FC236}">
                  <a16:creationId xmlns:a16="http://schemas.microsoft.com/office/drawing/2014/main" id="{7C3493CD-05F3-4B56-A734-A1313039F717}"/>
                </a:ext>
              </a:extLst>
            </p:cNvPr>
            <p:cNvSpPr>
              <a:spLocks noChangeShapeType="1"/>
            </p:cNvSpPr>
            <p:nvPr/>
          </p:nvSpPr>
          <p:spPr bwMode="auto">
            <a:xfrm>
              <a:off x="792" y="2172"/>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53" name="Line 16">
              <a:extLst>
                <a:ext uri="{FF2B5EF4-FFF2-40B4-BE49-F238E27FC236}">
                  <a16:creationId xmlns:a16="http://schemas.microsoft.com/office/drawing/2014/main" id="{A6A4E1F8-8E5B-4DC5-BD14-45C20178C125}"/>
                </a:ext>
              </a:extLst>
            </p:cNvPr>
            <p:cNvSpPr>
              <a:spLocks noChangeShapeType="1"/>
            </p:cNvSpPr>
            <p:nvPr/>
          </p:nvSpPr>
          <p:spPr bwMode="auto">
            <a:xfrm>
              <a:off x="792" y="2016"/>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54" name="Line 17">
              <a:extLst>
                <a:ext uri="{FF2B5EF4-FFF2-40B4-BE49-F238E27FC236}">
                  <a16:creationId xmlns:a16="http://schemas.microsoft.com/office/drawing/2014/main" id="{E512EE13-806C-4931-9044-9409A7E0A038}"/>
                </a:ext>
              </a:extLst>
            </p:cNvPr>
            <p:cNvSpPr>
              <a:spLocks noChangeShapeType="1"/>
            </p:cNvSpPr>
            <p:nvPr/>
          </p:nvSpPr>
          <p:spPr bwMode="auto">
            <a:xfrm>
              <a:off x="792" y="1860"/>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55" name="Line 18">
              <a:extLst>
                <a:ext uri="{FF2B5EF4-FFF2-40B4-BE49-F238E27FC236}">
                  <a16:creationId xmlns:a16="http://schemas.microsoft.com/office/drawing/2014/main" id="{98D21976-1D0C-4B9A-9D69-D6DD69F4E55C}"/>
                </a:ext>
              </a:extLst>
            </p:cNvPr>
            <p:cNvSpPr>
              <a:spLocks noChangeShapeType="1"/>
            </p:cNvSpPr>
            <p:nvPr/>
          </p:nvSpPr>
          <p:spPr bwMode="auto">
            <a:xfrm>
              <a:off x="792" y="1698"/>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56" name="Line 19">
              <a:extLst>
                <a:ext uri="{FF2B5EF4-FFF2-40B4-BE49-F238E27FC236}">
                  <a16:creationId xmlns:a16="http://schemas.microsoft.com/office/drawing/2014/main" id="{F0EFAC09-1834-4FF5-A766-1F59CC2E1829}"/>
                </a:ext>
              </a:extLst>
            </p:cNvPr>
            <p:cNvSpPr>
              <a:spLocks noChangeShapeType="1"/>
            </p:cNvSpPr>
            <p:nvPr/>
          </p:nvSpPr>
          <p:spPr bwMode="auto">
            <a:xfrm>
              <a:off x="792" y="1542"/>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57" name="Line 20">
              <a:extLst>
                <a:ext uri="{FF2B5EF4-FFF2-40B4-BE49-F238E27FC236}">
                  <a16:creationId xmlns:a16="http://schemas.microsoft.com/office/drawing/2014/main" id="{C8CE2459-338B-49ED-AAB2-BC9FE5AEF3DA}"/>
                </a:ext>
              </a:extLst>
            </p:cNvPr>
            <p:cNvSpPr>
              <a:spLocks noChangeShapeType="1"/>
            </p:cNvSpPr>
            <p:nvPr/>
          </p:nvSpPr>
          <p:spPr bwMode="auto">
            <a:xfrm>
              <a:off x="792" y="2646"/>
              <a:ext cx="1782"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58" name="Line 21">
              <a:extLst>
                <a:ext uri="{FF2B5EF4-FFF2-40B4-BE49-F238E27FC236}">
                  <a16:creationId xmlns:a16="http://schemas.microsoft.com/office/drawing/2014/main" id="{00EA37BB-D49A-460F-9B25-4C46CA918BF9}"/>
                </a:ext>
              </a:extLst>
            </p:cNvPr>
            <p:cNvSpPr>
              <a:spLocks noChangeShapeType="1"/>
            </p:cNvSpPr>
            <p:nvPr/>
          </p:nvSpPr>
          <p:spPr bwMode="auto">
            <a:xfrm flipV="1">
              <a:off x="792" y="2622"/>
              <a:ext cx="1" cy="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59" name="Line 22">
              <a:extLst>
                <a:ext uri="{FF2B5EF4-FFF2-40B4-BE49-F238E27FC236}">
                  <a16:creationId xmlns:a16="http://schemas.microsoft.com/office/drawing/2014/main" id="{D400730C-F0B1-41BB-90C2-EC980844018E}"/>
                </a:ext>
              </a:extLst>
            </p:cNvPr>
            <p:cNvSpPr>
              <a:spLocks noChangeShapeType="1"/>
            </p:cNvSpPr>
            <p:nvPr/>
          </p:nvSpPr>
          <p:spPr bwMode="auto">
            <a:xfrm flipV="1">
              <a:off x="2574" y="2622"/>
              <a:ext cx="1" cy="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60" name="Line 23">
              <a:extLst>
                <a:ext uri="{FF2B5EF4-FFF2-40B4-BE49-F238E27FC236}">
                  <a16:creationId xmlns:a16="http://schemas.microsoft.com/office/drawing/2014/main" id="{A6CB8CE2-C1E4-4BD3-817A-E6ACD37A76CC}"/>
                </a:ext>
              </a:extLst>
            </p:cNvPr>
            <p:cNvSpPr>
              <a:spLocks noChangeShapeType="1"/>
            </p:cNvSpPr>
            <p:nvPr/>
          </p:nvSpPr>
          <p:spPr bwMode="auto">
            <a:xfrm flipV="1">
              <a:off x="792" y="2616"/>
              <a:ext cx="1" cy="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61" name="Line 24">
              <a:extLst>
                <a:ext uri="{FF2B5EF4-FFF2-40B4-BE49-F238E27FC236}">
                  <a16:creationId xmlns:a16="http://schemas.microsoft.com/office/drawing/2014/main" id="{D0F3CE07-DD3D-4E2B-BD3D-F03E4505C5D7}"/>
                </a:ext>
              </a:extLst>
            </p:cNvPr>
            <p:cNvSpPr>
              <a:spLocks noChangeShapeType="1"/>
            </p:cNvSpPr>
            <p:nvPr/>
          </p:nvSpPr>
          <p:spPr bwMode="auto">
            <a:xfrm flipV="1">
              <a:off x="2574" y="2616"/>
              <a:ext cx="1" cy="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62" name="Rectangle 25">
              <a:extLst>
                <a:ext uri="{FF2B5EF4-FFF2-40B4-BE49-F238E27FC236}">
                  <a16:creationId xmlns:a16="http://schemas.microsoft.com/office/drawing/2014/main" id="{C546AA29-2694-44E5-B2C2-59C80BF8F6CC}"/>
                </a:ext>
              </a:extLst>
            </p:cNvPr>
            <p:cNvSpPr>
              <a:spLocks noChangeArrowheads="1"/>
            </p:cNvSpPr>
            <p:nvPr/>
          </p:nvSpPr>
          <p:spPr bwMode="auto">
            <a:xfrm>
              <a:off x="672" y="2592"/>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0</a:t>
              </a:r>
            </a:p>
          </p:txBody>
        </p:sp>
        <p:sp>
          <p:nvSpPr>
            <p:cNvPr id="7363" name="Rectangle 26">
              <a:extLst>
                <a:ext uri="{FF2B5EF4-FFF2-40B4-BE49-F238E27FC236}">
                  <a16:creationId xmlns:a16="http://schemas.microsoft.com/office/drawing/2014/main" id="{29718494-581C-4406-BCFC-A718FB8909F3}"/>
                </a:ext>
              </a:extLst>
            </p:cNvPr>
            <p:cNvSpPr>
              <a:spLocks noChangeArrowheads="1"/>
            </p:cNvSpPr>
            <p:nvPr/>
          </p:nvSpPr>
          <p:spPr bwMode="auto">
            <a:xfrm>
              <a:off x="672" y="2436"/>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2</a:t>
              </a:r>
            </a:p>
          </p:txBody>
        </p:sp>
        <p:sp>
          <p:nvSpPr>
            <p:cNvPr id="7364" name="Rectangle 27">
              <a:extLst>
                <a:ext uri="{FF2B5EF4-FFF2-40B4-BE49-F238E27FC236}">
                  <a16:creationId xmlns:a16="http://schemas.microsoft.com/office/drawing/2014/main" id="{E19534BA-4F3E-4647-AD75-DE46572BB4A3}"/>
                </a:ext>
              </a:extLst>
            </p:cNvPr>
            <p:cNvSpPr>
              <a:spLocks noChangeArrowheads="1"/>
            </p:cNvSpPr>
            <p:nvPr/>
          </p:nvSpPr>
          <p:spPr bwMode="auto">
            <a:xfrm>
              <a:off x="672" y="2274"/>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4</a:t>
              </a:r>
            </a:p>
          </p:txBody>
        </p:sp>
        <p:sp>
          <p:nvSpPr>
            <p:cNvPr id="7365" name="Rectangle 28">
              <a:extLst>
                <a:ext uri="{FF2B5EF4-FFF2-40B4-BE49-F238E27FC236}">
                  <a16:creationId xmlns:a16="http://schemas.microsoft.com/office/drawing/2014/main" id="{D5CBC2EC-6594-4A60-BEE0-AE6698F04B48}"/>
                </a:ext>
              </a:extLst>
            </p:cNvPr>
            <p:cNvSpPr>
              <a:spLocks noChangeArrowheads="1"/>
            </p:cNvSpPr>
            <p:nvPr/>
          </p:nvSpPr>
          <p:spPr bwMode="auto">
            <a:xfrm>
              <a:off x="672" y="2118"/>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6</a:t>
              </a:r>
            </a:p>
          </p:txBody>
        </p:sp>
        <p:sp>
          <p:nvSpPr>
            <p:cNvPr id="7366" name="Rectangle 29">
              <a:extLst>
                <a:ext uri="{FF2B5EF4-FFF2-40B4-BE49-F238E27FC236}">
                  <a16:creationId xmlns:a16="http://schemas.microsoft.com/office/drawing/2014/main" id="{C9B789F5-BA5B-4FCA-87F7-388C6C82F5ED}"/>
                </a:ext>
              </a:extLst>
            </p:cNvPr>
            <p:cNvSpPr>
              <a:spLocks noChangeArrowheads="1"/>
            </p:cNvSpPr>
            <p:nvPr/>
          </p:nvSpPr>
          <p:spPr bwMode="auto">
            <a:xfrm>
              <a:off x="672" y="1962"/>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8</a:t>
              </a:r>
            </a:p>
          </p:txBody>
        </p:sp>
        <p:sp>
          <p:nvSpPr>
            <p:cNvPr id="7367" name="Rectangle 30">
              <a:extLst>
                <a:ext uri="{FF2B5EF4-FFF2-40B4-BE49-F238E27FC236}">
                  <a16:creationId xmlns:a16="http://schemas.microsoft.com/office/drawing/2014/main" id="{DA89370E-9837-4BBA-ADA0-028CD5D62959}"/>
                </a:ext>
              </a:extLst>
            </p:cNvPr>
            <p:cNvSpPr>
              <a:spLocks noChangeArrowheads="1"/>
            </p:cNvSpPr>
            <p:nvPr/>
          </p:nvSpPr>
          <p:spPr bwMode="auto">
            <a:xfrm>
              <a:off x="624" y="1806"/>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10</a:t>
              </a:r>
            </a:p>
          </p:txBody>
        </p:sp>
        <p:sp>
          <p:nvSpPr>
            <p:cNvPr id="7368" name="Rectangle 31">
              <a:extLst>
                <a:ext uri="{FF2B5EF4-FFF2-40B4-BE49-F238E27FC236}">
                  <a16:creationId xmlns:a16="http://schemas.microsoft.com/office/drawing/2014/main" id="{504DB227-8D5C-4370-A07F-49676225C460}"/>
                </a:ext>
              </a:extLst>
            </p:cNvPr>
            <p:cNvSpPr>
              <a:spLocks noChangeArrowheads="1"/>
            </p:cNvSpPr>
            <p:nvPr/>
          </p:nvSpPr>
          <p:spPr bwMode="auto">
            <a:xfrm>
              <a:off x="624" y="1644"/>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12</a:t>
              </a:r>
            </a:p>
          </p:txBody>
        </p:sp>
        <p:sp>
          <p:nvSpPr>
            <p:cNvPr id="7369" name="Rectangle 32">
              <a:extLst>
                <a:ext uri="{FF2B5EF4-FFF2-40B4-BE49-F238E27FC236}">
                  <a16:creationId xmlns:a16="http://schemas.microsoft.com/office/drawing/2014/main" id="{39982CD3-AD5C-45B4-BA7B-0A2771D2A1D7}"/>
                </a:ext>
              </a:extLst>
            </p:cNvPr>
            <p:cNvSpPr>
              <a:spLocks noChangeArrowheads="1"/>
            </p:cNvSpPr>
            <p:nvPr/>
          </p:nvSpPr>
          <p:spPr bwMode="auto">
            <a:xfrm>
              <a:off x="624" y="1488"/>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14</a:t>
              </a:r>
            </a:p>
          </p:txBody>
        </p:sp>
        <p:sp>
          <p:nvSpPr>
            <p:cNvPr id="7370" name="Rectangle 33">
              <a:extLst>
                <a:ext uri="{FF2B5EF4-FFF2-40B4-BE49-F238E27FC236}">
                  <a16:creationId xmlns:a16="http://schemas.microsoft.com/office/drawing/2014/main" id="{64E05803-3F9A-4170-B40C-3EFE09973201}"/>
                </a:ext>
              </a:extLst>
            </p:cNvPr>
            <p:cNvSpPr>
              <a:spLocks noChangeArrowheads="1"/>
            </p:cNvSpPr>
            <p:nvPr/>
          </p:nvSpPr>
          <p:spPr bwMode="auto">
            <a:xfrm>
              <a:off x="768" y="2736"/>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0</a:t>
              </a:r>
            </a:p>
          </p:txBody>
        </p:sp>
        <p:sp>
          <p:nvSpPr>
            <p:cNvPr id="7371" name="Rectangle 34">
              <a:extLst>
                <a:ext uri="{FF2B5EF4-FFF2-40B4-BE49-F238E27FC236}">
                  <a16:creationId xmlns:a16="http://schemas.microsoft.com/office/drawing/2014/main" id="{ABF167CC-616B-493A-85C0-67F4D045D911}"/>
                </a:ext>
              </a:extLst>
            </p:cNvPr>
            <p:cNvSpPr>
              <a:spLocks noChangeArrowheads="1"/>
            </p:cNvSpPr>
            <p:nvPr/>
          </p:nvSpPr>
          <p:spPr bwMode="auto">
            <a:xfrm>
              <a:off x="2550" y="2736"/>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a:t>
              </a:r>
            </a:p>
          </p:txBody>
        </p:sp>
        <p:sp>
          <p:nvSpPr>
            <p:cNvPr id="7372" name="Rectangle 35">
              <a:extLst>
                <a:ext uri="{FF2B5EF4-FFF2-40B4-BE49-F238E27FC236}">
                  <a16:creationId xmlns:a16="http://schemas.microsoft.com/office/drawing/2014/main" id="{5BB48DC0-8655-4278-951B-227CD5D48421}"/>
                </a:ext>
              </a:extLst>
            </p:cNvPr>
            <p:cNvSpPr>
              <a:spLocks noChangeArrowheads="1"/>
            </p:cNvSpPr>
            <p:nvPr/>
          </p:nvSpPr>
          <p:spPr bwMode="auto">
            <a:xfrm>
              <a:off x="1248" y="2736"/>
              <a:ext cx="141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a:solidFill>
                    <a:schemeClr val="accent2"/>
                  </a:solidFill>
                  <a:latin typeface="Times New Roman" panose="02020603050405020304" pitchFamily="18" charset="0"/>
                </a:rPr>
                <a:t>Surfactant concentration</a:t>
              </a:r>
            </a:p>
          </p:txBody>
        </p:sp>
        <p:sp>
          <p:nvSpPr>
            <p:cNvPr id="7373" name="Rectangle 37">
              <a:extLst>
                <a:ext uri="{FF2B5EF4-FFF2-40B4-BE49-F238E27FC236}">
                  <a16:creationId xmlns:a16="http://schemas.microsoft.com/office/drawing/2014/main" id="{10A32849-66F8-4595-A351-D01F84154AD3}"/>
                </a:ext>
              </a:extLst>
            </p:cNvPr>
            <p:cNvSpPr>
              <a:spLocks noChangeArrowheads="1"/>
            </p:cNvSpPr>
            <p:nvPr/>
          </p:nvSpPr>
          <p:spPr bwMode="auto">
            <a:xfrm>
              <a:off x="1440" y="2112"/>
              <a:ext cx="35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2000">
                  <a:solidFill>
                    <a:schemeClr val="accent2"/>
                  </a:solidFill>
                  <a:latin typeface="Times New Roman" panose="02020603050405020304" pitchFamily="18" charset="0"/>
                </a:rPr>
                <a:t>CMC</a:t>
              </a:r>
            </a:p>
          </p:txBody>
        </p:sp>
        <p:sp>
          <p:nvSpPr>
            <p:cNvPr id="7374" name="Rectangle 38">
              <a:extLst>
                <a:ext uri="{FF2B5EF4-FFF2-40B4-BE49-F238E27FC236}">
                  <a16:creationId xmlns:a16="http://schemas.microsoft.com/office/drawing/2014/main" id="{EF6A32C0-5DE2-4E4E-8A0A-4A0EF54B9E81}"/>
                </a:ext>
              </a:extLst>
            </p:cNvPr>
            <p:cNvSpPr>
              <a:spLocks noChangeArrowheads="1"/>
            </p:cNvSpPr>
            <p:nvPr/>
          </p:nvSpPr>
          <p:spPr bwMode="auto">
            <a:xfrm>
              <a:off x="576" y="1560"/>
              <a:ext cx="1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2000" i="1">
                  <a:solidFill>
                    <a:schemeClr val="accent2"/>
                  </a:solidFill>
                  <a:latin typeface="Times New Roman" panose="02020603050405020304" pitchFamily="18" charset="0"/>
                  <a:sym typeface="Symbol" panose="05050102010706020507" pitchFamily="18" charset="2"/>
                </a:rPr>
                <a:t></a:t>
              </a:r>
              <a:r>
                <a:rPr lang="en-US" altLang="hu-HU" sz="2000" i="1">
                  <a:solidFill>
                    <a:schemeClr val="accent2"/>
                  </a:solidFill>
                  <a:latin typeface="Times New Roman" panose="02020603050405020304" pitchFamily="18" charset="0"/>
                </a:rPr>
                <a:t> </a:t>
              </a:r>
            </a:p>
          </p:txBody>
        </p:sp>
        <p:sp>
          <p:nvSpPr>
            <p:cNvPr id="7375" name="Line 39">
              <a:extLst>
                <a:ext uri="{FF2B5EF4-FFF2-40B4-BE49-F238E27FC236}">
                  <a16:creationId xmlns:a16="http://schemas.microsoft.com/office/drawing/2014/main" id="{9FB0B5C9-262D-4578-A4CC-E4F914DCB21C}"/>
                </a:ext>
              </a:extLst>
            </p:cNvPr>
            <p:cNvSpPr>
              <a:spLocks noChangeShapeType="1"/>
            </p:cNvSpPr>
            <p:nvPr/>
          </p:nvSpPr>
          <p:spPr bwMode="auto">
            <a:xfrm>
              <a:off x="1584" y="2448"/>
              <a:ext cx="912"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7376" name="Freeform 40">
              <a:extLst>
                <a:ext uri="{FF2B5EF4-FFF2-40B4-BE49-F238E27FC236}">
                  <a16:creationId xmlns:a16="http://schemas.microsoft.com/office/drawing/2014/main" id="{5BC9082D-27E4-47A5-9063-C1BC0E939663}"/>
                </a:ext>
              </a:extLst>
            </p:cNvPr>
            <p:cNvSpPr>
              <a:spLocks/>
            </p:cNvSpPr>
            <p:nvPr/>
          </p:nvSpPr>
          <p:spPr bwMode="auto">
            <a:xfrm>
              <a:off x="912" y="1680"/>
              <a:ext cx="672" cy="768"/>
            </a:xfrm>
            <a:custGeom>
              <a:avLst/>
              <a:gdLst>
                <a:gd name="T0" fmla="*/ 0 w 672"/>
                <a:gd name="T1" fmla="*/ 0 h 768"/>
                <a:gd name="T2" fmla="*/ 224 w 672"/>
                <a:gd name="T3" fmla="*/ 366 h 768"/>
                <a:gd name="T4" fmla="*/ 424 w 672"/>
                <a:gd name="T5" fmla="*/ 620 h 768"/>
                <a:gd name="T6" fmla="*/ 672 w 672"/>
                <a:gd name="T7" fmla="*/ 768 h 768"/>
                <a:gd name="T8" fmla="*/ 0 60000 65536"/>
                <a:gd name="T9" fmla="*/ 0 60000 65536"/>
                <a:gd name="T10" fmla="*/ 0 60000 65536"/>
                <a:gd name="T11" fmla="*/ 0 60000 65536"/>
                <a:gd name="T12" fmla="*/ 0 w 672"/>
                <a:gd name="T13" fmla="*/ 0 h 768"/>
                <a:gd name="T14" fmla="*/ 672 w 672"/>
                <a:gd name="T15" fmla="*/ 768 h 768"/>
              </a:gdLst>
              <a:ahLst/>
              <a:cxnLst>
                <a:cxn ang="T8">
                  <a:pos x="T0" y="T1"/>
                </a:cxn>
                <a:cxn ang="T9">
                  <a:pos x="T2" y="T3"/>
                </a:cxn>
                <a:cxn ang="T10">
                  <a:pos x="T4" y="T5"/>
                </a:cxn>
                <a:cxn ang="T11">
                  <a:pos x="T6" y="T7"/>
                </a:cxn>
              </a:cxnLst>
              <a:rect l="T12" t="T13" r="T14" b="T15"/>
              <a:pathLst>
                <a:path w="672" h="768">
                  <a:moveTo>
                    <a:pt x="0" y="0"/>
                  </a:moveTo>
                  <a:cubicBezTo>
                    <a:pt x="37" y="61"/>
                    <a:pt x="153" y="263"/>
                    <a:pt x="224" y="366"/>
                  </a:cubicBezTo>
                  <a:cubicBezTo>
                    <a:pt x="295" y="469"/>
                    <a:pt x="349" y="553"/>
                    <a:pt x="424" y="620"/>
                  </a:cubicBezTo>
                  <a:cubicBezTo>
                    <a:pt x="499" y="687"/>
                    <a:pt x="620" y="737"/>
                    <a:pt x="672" y="768"/>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77" name="Line 41">
              <a:extLst>
                <a:ext uri="{FF2B5EF4-FFF2-40B4-BE49-F238E27FC236}">
                  <a16:creationId xmlns:a16="http://schemas.microsoft.com/office/drawing/2014/main" id="{F846855A-D5AE-446F-8BB0-2C90EC77E563}"/>
                </a:ext>
              </a:extLst>
            </p:cNvPr>
            <p:cNvSpPr>
              <a:spLocks noChangeShapeType="1"/>
            </p:cNvSpPr>
            <p:nvPr/>
          </p:nvSpPr>
          <p:spPr bwMode="auto">
            <a:xfrm>
              <a:off x="1584" y="2328"/>
              <a:ext cx="0"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grpSp>
      <p:sp>
        <p:nvSpPr>
          <p:cNvPr id="39139" name="Rectangle 227">
            <a:extLst>
              <a:ext uri="{FF2B5EF4-FFF2-40B4-BE49-F238E27FC236}">
                <a16:creationId xmlns:a16="http://schemas.microsoft.com/office/drawing/2014/main" id="{93FBAFED-8B71-497C-AED8-F5BB7DAFCE86}"/>
              </a:ext>
            </a:extLst>
          </p:cNvPr>
          <p:cNvSpPr>
            <a:spLocks noChangeArrowheads="1"/>
          </p:cNvSpPr>
          <p:nvPr/>
        </p:nvSpPr>
        <p:spPr bwMode="auto">
          <a:xfrm>
            <a:off x="2362200" y="304800"/>
            <a:ext cx="7772400" cy="1143000"/>
          </a:xfrm>
          <a:prstGeom prst="rect">
            <a:avLst/>
          </a:prstGeom>
          <a:noFill/>
          <a:ln w="9525">
            <a:noFill/>
            <a:miter lim="800000"/>
            <a:headEnd/>
            <a:tailEnd/>
          </a:ln>
          <a:effectLst>
            <a:outerShdw dist="35921" dir="2700000" algn="ctr" rotWithShape="0">
              <a:schemeClr val="bg2"/>
            </a:outerShdw>
          </a:effectLst>
        </p:spPr>
        <p:txBody>
          <a:bodyPr anchor="ctr"/>
          <a:lstStyle/>
          <a:p>
            <a:pPr algn="ctr" eaLnBrk="0" hangingPunct="0">
              <a:defRPr/>
            </a:pPr>
            <a:r>
              <a:rPr lang="en-US" sz="4400">
                <a:solidFill>
                  <a:srgbClr val="000099"/>
                </a:solidFill>
                <a:latin typeface="Times New Roman" pitchFamily="18" charset="0"/>
              </a:rPr>
              <a:t>Critical Micelle Concentration</a:t>
            </a:r>
          </a:p>
        </p:txBody>
      </p:sp>
      <p:grpSp>
        <p:nvGrpSpPr>
          <p:cNvPr id="7172" name="Group 50">
            <a:extLst>
              <a:ext uri="{FF2B5EF4-FFF2-40B4-BE49-F238E27FC236}">
                <a16:creationId xmlns:a16="http://schemas.microsoft.com/office/drawing/2014/main" id="{44F90EAE-8E05-4B91-B5FE-CB82F6C00628}"/>
              </a:ext>
            </a:extLst>
          </p:cNvPr>
          <p:cNvGrpSpPr>
            <a:grpSpLocks/>
          </p:cNvGrpSpPr>
          <p:nvPr/>
        </p:nvGrpSpPr>
        <p:grpSpPr bwMode="auto">
          <a:xfrm>
            <a:off x="7702550" y="1905000"/>
            <a:ext cx="1143000" cy="1270000"/>
            <a:chOff x="3552" y="1008"/>
            <a:chExt cx="1296" cy="1440"/>
          </a:xfrm>
        </p:grpSpPr>
        <p:sp>
          <p:nvSpPr>
            <p:cNvPr id="7337" name="Rectangle 51">
              <a:extLst>
                <a:ext uri="{FF2B5EF4-FFF2-40B4-BE49-F238E27FC236}">
                  <a16:creationId xmlns:a16="http://schemas.microsoft.com/office/drawing/2014/main" id="{82EFE82E-7B6B-4F88-9201-834767064035}"/>
                </a:ext>
              </a:extLst>
            </p:cNvPr>
            <p:cNvSpPr>
              <a:spLocks noChangeArrowheads="1"/>
            </p:cNvSpPr>
            <p:nvPr/>
          </p:nvSpPr>
          <p:spPr bwMode="auto">
            <a:xfrm>
              <a:off x="3552" y="1296"/>
              <a:ext cx="1296" cy="1152"/>
            </a:xfrm>
            <a:prstGeom prst="rect">
              <a:avLst/>
            </a:prstGeom>
            <a:solidFill>
              <a:srgbClr val="EAEAEA"/>
            </a:solidFill>
            <a:ln w="9525">
              <a:solidFill>
                <a:schemeClr val="tx1"/>
              </a:solidFill>
              <a:miter lim="800000"/>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38" name="Line 52">
              <a:extLst>
                <a:ext uri="{FF2B5EF4-FFF2-40B4-BE49-F238E27FC236}">
                  <a16:creationId xmlns:a16="http://schemas.microsoft.com/office/drawing/2014/main" id="{058CA76C-5DC8-444F-97DB-674D419486A2}"/>
                </a:ext>
              </a:extLst>
            </p:cNvPr>
            <p:cNvSpPr>
              <a:spLocks noChangeShapeType="1"/>
            </p:cNvSpPr>
            <p:nvPr/>
          </p:nvSpPr>
          <p:spPr bwMode="auto">
            <a:xfrm flipV="1">
              <a:off x="4848" y="1008"/>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7339" name="Line 53">
              <a:extLst>
                <a:ext uri="{FF2B5EF4-FFF2-40B4-BE49-F238E27FC236}">
                  <a16:creationId xmlns:a16="http://schemas.microsoft.com/office/drawing/2014/main" id="{3CD6B1FD-5CB4-406E-B0DD-5C06220C61D0}"/>
                </a:ext>
              </a:extLst>
            </p:cNvPr>
            <p:cNvSpPr>
              <a:spLocks noChangeShapeType="1"/>
            </p:cNvSpPr>
            <p:nvPr/>
          </p:nvSpPr>
          <p:spPr bwMode="auto">
            <a:xfrm flipV="1">
              <a:off x="3552" y="1056"/>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grpSp>
      <p:grpSp>
        <p:nvGrpSpPr>
          <p:cNvPr id="7173" name="Group 54">
            <a:extLst>
              <a:ext uri="{FF2B5EF4-FFF2-40B4-BE49-F238E27FC236}">
                <a16:creationId xmlns:a16="http://schemas.microsoft.com/office/drawing/2014/main" id="{75714AE8-5E1C-4774-BCE6-059FB21CA741}"/>
              </a:ext>
            </a:extLst>
          </p:cNvPr>
          <p:cNvGrpSpPr>
            <a:grpSpLocks/>
          </p:cNvGrpSpPr>
          <p:nvPr/>
        </p:nvGrpSpPr>
        <p:grpSpPr bwMode="auto">
          <a:xfrm>
            <a:off x="8250238" y="2592389"/>
            <a:ext cx="379412" cy="346075"/>
            <a:chOff x="480" y="1344"/>
            <a:chExt cx="528" cy="480"/>
          </a:xfrm>
        </p:grpSpPr>
        <p:sp>
          <p:nvSpPr>
            <p:cNvPr id="7311" name="Oval 55">
              <a:extLst>
                <a:ext uri="{FF2B5EF4-FFF2-40B4-BE49-F238E27FC236}">
                  <a16:creationId xmlns:a16="http://schemas.microsoft.com/office/drawing/2014/main" id="{8CB0B617-7844-4409-A049-B3A58A282577}"/>
                </a:ext>
              </a:extLst>
            </p:cNvPr>
            <p:cNvSpPr>
              <a:spLocks noChangeArrowheads="1"/>
            </p:cNvSpPr>
            <p:nvPr/>
          </p:nvSpPr>
          <p:spPr bwMode="auto">
            <a:xfrm>
              <a:off x="864" y="139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12" name="Oval 56">
              <a:extLst>
                <a:ext uri="{FF2B5EF4-FFF2-40B4-BE49-F238E27FC236}">
                  <a16:creationId xmlns:a16="http://schemas.microsoft.com/office/drawing/2014/main" id="{DA1741F6-D238-48B5-A8EF-FBD16841FACC}"/>
                </a:ext>
              </a:extLst>
            </p:cNvPr>
            <p:cNvSpPr>
              <a:spLocks noChangeArrowheads="1"/>
            </p:cNvSpPr>
            <p:nvPr/>
          </p:nvSpPr>
          <p:spPr bwMode="auto">
            <a:xfrm>
              <a:off x="912" y="148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13" name="Oval 57">
              <a:extLst>
                <a:ext uri="{FF2B5EF4-FFF2-40B4-BE49-F238E27FC236}">
                  <a16:creationId xmlns:a16="http://schemas.microsoft.com/office/drawing/2014/main" id="{3EE6D586-CDC5-4A91-A393-88721C579238}"/>
                </a:ext>
              </a:extLst>
            </p:cNvPr>
            <p:cNvSpPr>
              <a:spLocks noChangeArrowheads="1"/>
            </p:cNvSpPr>
            <p:nvPr/>
          </p:nvSpPr>
          <p:spPr bwMode="auto">
            <a:xfrm>
              <a:off x="912"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14" name="Oval 58">
              <a:extLst>
                <a:ext uri="{FF2B5EF4-FFF2-40B4-BE49-F238E27FC236}">
                  <a16:creationId xmlns:a16="http://schemas.microsoft.com/office/drawing/2014/main" id="{BDF2D14D-EC2A-4981-8689-481DB6BC6D68}"/>
                </a:ext>
              </a:extLst>
            </p:cNvPr>
            <p:cNvSpPr>
              <a:spLocks noChangeArrowheads="1"/>
            </p:cNvSpPr>
            <p:nvPr/>
          </p:nvSpPr>
          <p:spPr bwMode="auto">
            <a:xfrm>
              <a:off x="768"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15" name="Oval 59">
              <a:extLst>
                <a:ext uri="{FF2B5EF4-FFF2-40B4-BE49-F238E27FC236}">
                  <a16:creationId xmlns:a16="http://schemas.microsoft.com/office/drawing/2014/main" id="{48398039-F9A6-42C9-9F7B-8AEF826E5706}"/>
                </a:ext>
              </a:extLst>
            </p:cNvPr>
            <p:cNvSpPr>
              <a:spLocks noChangeArrowheads="1"/>
            </p:cNvSpPr>
            <p:nvPr/>
          </p:nvSpPr>
          <p:spPr bwMode="auto">
            <a:xfrm>
              <a:off x="6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16" name="Oval 60">
              <a:extLst>
                <a:ext uri="{FF2B5EF4-FFF2-40B4-BE49-F238E27FC236}">
                  <a16:creationId xmlns:a16="http://schemas.microsoft.com/office/drawing/2014/main" id="{5C126EDA-F9D7-4AB4-BE2E-C3ECEED936E5}"/>
                </a:ext>
              </a:extLst>
            </p:cNvPr>
            <p:cNvSpPr>
              <a:spLocks noChangeArrowheads="1"/>
            </p:cNvSpPr>
            <p:nvPr/>
          </p:nvSpPr>
          <p:spPr bwMode="auto">
            <a:xfrm>
              <a:off x="768" y="17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17" name="Oval 61">
              <a:extLst>
                <a:ext uri="{FF2B5EF4-FFF2-40B4-BE49-F238E27FC236}">
                  <a16:creationId xmlns:a16="http://schemas.microsoft.com/office/drawing/2014/main" id="{81C74015-0DE2-4811-8680-142073D18AD4}"/>
                </a:ext>
              </a:extLst>
            </p:cNvPr>
            <p:cNvSpPr>
              <a:spLocks noChangeArrowheads="1"/>
            </p:cNvSpPr>
            <p:nvPr/>
          </p:nvSpPr>
          <p:spPr bwMode="auto">
            <a:xfrm>
              <a:off x="864"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18" name="Oval 62">
              <a:extLst>
                <a:ext uri="{FF2B5EF4-FFF2-40B4-BE49-F238E27FC236}">
                  <a16:creationId xmlns:a16="http://schemas.microsoft.com/office/drawing/2014/main" id="{BACA234A-E013-4758-B9DA-12FD0070A8DB}"/>
                </a:ext>
              </a:extLst>
            </p:cNvPr>
            <p:cNvSpPr>
              <a:spLocks noChangeArrowheads="1"/>
            </p:cNvSpPr>
            <p:nvPr/>
          </p:nvSpPr>
          <p:spPr bwMode="auto">
            <a:xfrm>
              <a:off x="624" y="17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19" name="Oval 63">
              <a:extLst>
                <a:ext uri="{FF2B5EF4-FFF2-40B4-BE49-F238E27FC236}">
                  <a16:creationId xmlns:a16="http://schemas.microsoft.com/office/drawing/2014/main" id="{D38B24C0-4B51-4106-A3D6-E0F15C3D921F}"/>
                </a:ext>
              </a:extLst>
            </p:cNvPr>
            <p:cNvSpPr>
              <a:spLocks noChangeArrowheads="1"/>
            </p:cNvSpPr>
            <p:nvPr/>
          </p:nvSpPr>
          <p:spPr bwMode="auto">
            <a:xfrm>
              <a:off x="576"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20" name="Oval 64">
              <a:extLst>
                <a:ext uri="{FF2B5EF4-FFF2-40B4-BE49-F238E27FC236}">
                  <a16:creationId xmlns:a16="http://schemas.microsoft.com/office/drawing/2014/main" id="{8828549D-8AFD-432F-AE66-4EE349B3ED46}"/>
                </a:ext>
              </a:extLst>
            </p:cNvPr>
            <p:cNvSpPr>
              <a:spLocks noChangeArrowheads="1"/>
            </p:cNvSpPr>
            <p:nvPr/>
          </p:nvSpPr>
          <p:spPr bwMode="auto">
            <a:xfrm>
              <a:off x="528" y="139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21" name="Oval 65">
              <a:extLst>
                <a:ext uri="{FF2B5EF4-FFF2-40B4-BE49-F238E27FC236}">
                  <a16:creationId xmlns:a16="http://schemas.microsoft.com/office/drawing/2014/main" id="{4AC34C20-04CB-46E3-AA3A-F8344423BB31}"/>
                </a:ext>
              </a:extLst>
            </p:cNvPr>
            <p:cNvSpPr>
              <a:spLocks noChangeArrowheads="1"/>
            </p:cNvSpPr>
            <p:nvPr/>
          </p:nvSpPr>
          <p:spPr bwMode="auto">
            <a:xfrm>
              <a:off x="480"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22" name="Oval 66">
              <a:extLst>
                <a:ext uri="{FF2B5EF4-FFF2-40B4-BE49-F238E27FC236}">
                  <a16:creationId xmlns:a16="http://schemas.microsoft.com/office/drawing/2014/main" id="{F158F9C2-059C-456E-8522-92A987B0210C}"/>
                </a:ext>
              </a:extLst>
            </p:cNvPr>
            <p:cNvSpPr>
              <a:spLocks noChangeArrowheads="1"/>
            </p:cNvSpPr>
            <p:nvPr/>
          </p:nvSpPr>
          <p:spPr bwMode="auto">
            <a:xfrm>
              <a:off x="528"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23" name="Oval 67">
              <a:extLst>
                <a:ext uri="{FF2B5EF4-FFF2-40B4-BE49-F238E27FC236}">
                  <a16:creationId xmlns:a16="http://schemas.microsoft.com/office/drawing/2014/main" id="{219B89AC-CB83-4ECE-90D6-10341D6A0E75}"/>
                </a:ext>
              </a:extLst>
            </p:cNvPr>
            <p:cNvSpPr>
              <a:spLocks noChangeArrowheads="1"/>
            </p:cNvSpPr>
            <p:nvPr/>
          </p:nvSpPr>
          <p:spPr bwMode="auto">
            <a:xfrm>
              <a:off x="480" y="148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24" name="Freeform 68">
              <a:extLst>
                <a:ext uri="{FF2B5EF4-FFF2-40B4-BE49-F238E27FC236}">
                  <a16:creationId xmlns:a16="http://schemas.microsoft.com/office/drawing/2014/main" id="{04194F20-F13C-48C6-92DE-93CE4EB8FFEE}"/>
                </a:ext>
              </a:extLst>
            </p:cNvPr>
            <p:cNvSpPr>
              <a:spLocks/>
            </p:cNvSpPr>
            <p:nvPr/>
          </p:nvSpPr>
          <p:spPr bwMode="auto">
            <a:xfrm>
              <a:off x="731" y="1440"/>
              <a:ext cx="74" cy="182"/>
            </a:xfrm>
            <a:custGeom>
              <a:avLst/>
              <a:gdLst>
                <a:gd name="T0" fmla="*/ 69 w 74"/>
                <a:gd name="T1" fmla="*/ 0 h 182"/>
                <a:gd name="T2" fmla="*/ 73 w 74"/>
                <a:gd name="T3" fmla="*/ 12 h 182"/>
                <a:gd name="T4" fmla="*/ 57 w 74"/>
                <a:gd name="T5" fmla="*/ 36 h 182"/>
                <a:gd name="T6" fmla="*/ 21 w 74"/>
                <a:gd name="T7" fmla="*/ 96 h 182"/>
                <a:gd name="T8" fmla="*/ 17 w 74"/>
                <a:gd name="T9" fmla="*/ 144 h 182"/>
                <a:gd name="T10" fmla="*/ 37 w 74"/>
                <a:gd name="T11" fmla="*/ 176 h 182"/>
                <a:gd name="T12" fmla="*/ 0 60000 65536"/>
                <a:gd name="T13" fmla="*/ 0 60000 65536"/>
                <a:gd name="T14" fmla="*/ 0 60000 65536"/>
                <a:gd name="T15" fmla="*/ 0 60000 65536"/>
                <a:gd name="T16" fmla="*/ 0 60000 65536"/>
                <a:gd name="T17" fmla="*/ 0 60000 65536"/>
                <a:gd name="T18" fmla="*/ 0 w 74"/>
                <a:gd name="T19" fmla="*/ 0 h 182"/>
                <a:gd name="T20" fmla="*/ 74 w 74"/>
                <a:gd name="T21" fmla="*/ 182 h 182"/>
              </a:gdLst>
              <a:ahLst/>
              <a:cxnLst>
                <a:cxn ang="T12">
                  <a:pos x="T0" y="T1"/>
                </a:cxn>
                <a:cxn ang="T13">
                  <a:pos x="T2" y="T3"/>
                </a:cxn>
                <a:cxn ang="T14">
                  <a:pos x="T4" y="T5"/>
                </a:cxn>
                <a:cxn ang="T15">
                  <a:pos x="T6" y="T7"/>
                </a:cxn>
                <a:cxn ang="T16">
                  <a:pos x="T8" y="T9"/>
                </a:cxn>
                <a:cxn ang="T17">
                  <a:pos x="T10" y="T11"/>
                </a:cxn>
              </a:cxnLst>
              <a:rect l="T18" t="T19" r="T20" b="T21"/>
              <a:pathLst>
                <a:path w="74" h="182">
                  <a:moveTo>
                    <a:pt x="69" y="0"/>
                  </a:moveTo>
                  <a:cubicBezTo>
                    <a:pt x="70" y="4"/>
                    <a:pt x="74" y="8"/>
                    <a:pt x="73" y="12"/>
                  </a:cubicBezTo>
                  <a:cubicBezTo>
                    <a:pt x="70" y="21"/>
                    <a:pt x="57" y="36"/>
                    <a:pt x="57" y="36"/>
                  </a:cubicBezTo>
                  <a:cubicBezTo>
                    <a:pt x="52" y="71"/>
                    <a:pt x="50" y="77"/>
                    <a:pt x="21" y="96"/>
                  </a:cubicBezTo>
                  <a:cubicBezTo>
                    <a:pt x="3" y="122"/>
                    <a:pt x="0" y="119"/>
                    <a:pt x="17" y="144"/>
                  </a:cubicBezTo>
                  <a:cubicBezTo>
                    <a:pt x="23" y="182"/>
                    <a:pt x="19" y="158"/>
                    <a:pt x="37" y="176"/>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25" name="Freeform 69">
              <a:extLst>
                <a:ext uri="{FF2B5EF4-FFF2-40B4-BE49-F238E27FC236}">
                  <a16:creationId xmlns:a16="http://schemas.microsoft.com/office/drawing/2014/main" id="{64F214DE-2055-4BE4-9B85-CC1EA54D5C00}"/>
                </a:ext>
              </a:extLst>
            </p:cNvPr>
            <p:cNvSpPr>
              <a:spLocks/>
            </p:cNvSpPr>
            <p:nvPr/>
          </p:nvSpPr>
          <p:spPr bwMode="auto">
            <a:xfrm>
              <a:off x="690" y="1444"/>
              <a:ext cx="66" cy="90"/>
            </a:xfrm>
            <a:custGeom>
              <a:avLst/>
              <a:gdLst>
                <a:gd name="T0" fmla="*/ 34 w 66"/>
                <a:gd name="T1" fmla="*/ 0 h 90"/>
                <a:gd name="T2" fmla="*/ 10 w 66"/>
                <a:gd name="T3" fmla="*/ 36 h 90"/>
                <a:gd name="T4" fmla="*/ 2 w 66"/>
                <a:gd name="T5" fmla="*/ 48 h 90"/>
                <a:gd name="T6" fmla="*/ 26 w 66"/>
                <a:gd name="T7" fmla="*/ 64 h 90"/>
                <a:gd name="T8" fmla="*/ 30 w 66"/>
                <a:gd name="T9" fmla="*/ 76 h 90"/>
                <a:gd name="T10" fmla="*/ 30 w 66"/>
                <a:gd name="T11" fmla="*/ 88 h 90"/>
                <a:gd name="T12" fmla="*/ 66 w 66"/>
                <a:gd name="T13" fmla="*/ 28 h 90"/>
                <a:gd name="T14" fmla="*/ 0 60000 65536"/>
                <a:gd name="T15" fmla="*/ 0 60000 65536"/>
                <a:gd name="T16" fmla="*/ 0 60000 65536"/>
                <a:gd name="T17" fmla="*/ 0 60000 65536"/>
                <a:gd name="T18" fmla="*/ 0 60000 65536"/>
                <a:gd name="T19" fmla="*/ 0 60000 65536"/>
                <a:gd name="T20" fmla="*/ 0 60000 65536"/>
                <a:gd name="T21" fmla="*/ 0 w 66"/>
                <a:gd name="T22" fmla="*/ 0 h 90"/>
                <a:gd name="T23" fmla="*/ 66 w 66"/>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90">
                  <a:moveTo>
                    <a:pt x="34" y="0"/>
                  </a:moveTo>
                  <a:cubicBezTo>
                    <a:pt x="63" y="19"/>
                    <a:pt x="30" y="31"/>
                    <a:pt x="10" y="36"/>
                  </a:cubicBezTo>
                  <a:cubicBezTo>
                    <a:pt x="7" y="40"/>
                    <a:pt x="0" y="44"/>
                    <a:pt x="2" y="48"/>
                  </a:cubicBezTo>
                  <a:cubicBezTo>
                    <a:pt x="7" y="56"/>
                    <a:pt x="26" y="64"/>
                    <a:pt x="26" y="64"/>
                  </a:cubicBezTo>
                  <a:cubicBezTo>
                    <a:pt x="27" y="68"/>
                    <a:pt x="32" y="72"/>
                    <a:pt x="30" y="76"/>
                  </a:cubicBezTo>
                  <a:cubicBezTo>
                    <a:pt x="25" y="90"/>
                    <a:pt x="5" y="80"/>
                    <a:pt x="30" y="88"/>
                  </a:cubicBezTo>
                  <a:cubicBezTo>
                    <a:pt x="52" y="73"/>
                    <a:pt x="48" y="46"/>
                    <a:pt x="66" y="2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26" name="Freeform 70">
              <a:extLst>
                <a:ext uri="{FF2B5EF4-FFF2-40B4-BE49-F238E27FC236}">
                  <a16:creationId xmlns:a16="http://schemas.microsoft.com/office/drawing/2014/main" id="{980BBEAA-8F45-442F-9876-2217D1D8360F}"/>
                </a:ext>
              </a:extLst>
            </p:cNvPr>
            <p:cNvSpPr>
              <a:spLocks/>
            </p:cNvSpPr>
            <p:nvPr/>
          </p:nvSpPr>
          <p:spPr bwMode="auto">
            <a:xfrm>
              <a:off x="768" y="1468"/>
              <a:ext cx="108" cy="100"/>
            </a:xfrm>
            <a:custGeom>
              <a:avLst/>
              <a:gdLst>
                <a:gd name="T0" fmla="*/ 108 w 108"/>
                <a:gd name="T1" fmla="*/ 0 h 100"/>
                <a:gd name="T2" fmla="*/ 64 w 108"/>
                <a:gd name="T3" fmla="*/ 0 h 100"/>
                <a:gd name="T4" fmla="*/ 20 w 108"/>
                <a:gd name="T5" fmla="*/ 76 h 100"/>
                <a:gd name="T6" fmla="*/ 0 w 108"/>
                <a:gd name="T7" fmla="*/ 100 h 100"/>
                <a:gd name="T8" fmla="*/ 0 60000 65536"/>
                <a:gd name="T9" fmla="*/ 0 60000 65536"/>
                <a:gd name="T10" fmla="*/ 0 60000 65536"/>
                <a:gd name="T11" fmla="*/ 0 60000 65536"/>
                <a:gd name="T12" fmla="*/ 0 w 108"/>
                <a:gd name="T13" fmla="*/ 0 h 100"/>
                <a:gd name="T14" fmla="*/ 108 w 108"/>
                <a:gd name="T15" fmla="*/ 100 h 100"/>
              </a:gdLst>
              <a:ahLst/>
              <a:cxnLst>
                <a:cxn ang="T8">
                  <a:pos x="T0" y="T1"/>
                </a:cxn>
                <a:cxn ang="T9">
                  <a:pos x="T2" y="T3"/>
                </a:cxn>
                <a:cxn ang="T10">
                  <a:pos x="T4" y="T5"/>
                </a:cxn>
                <a:cxn ang="T11">
                  <a:pos x="T6" y="T7"/>
                </a:cxn>
              </a:cxnLst>
              <a:rect l="T12" t="T13" r="T14" b="T15"/>
              <a:pathLst>
                <a:path w="108" h="100">
                  <a:moveTo>
                    <a:pt x="108" y="0"/>
                  </a:moveTo>
                  <a:cubicBezTo>
                    <a:pt x="100" y="23"/>
                    <a:pt x="84" y="5"/>
                    <a:pt x="64" y="0"/>
                  </a:cubicBezTo>
                  <a:cubicBezTo>
                    <a:pt x="50" y="21"/>
                    <a:pt x="47" y="67"/>
                    <a:pt x="20" y="76"/>
                  </a:cubicBezTo>
                  <a:cubicBezTo>
                    <a:pt x="9" y="92"/>
                    <a:pt x="0" y="86"/>
                    <a:pt x="0" y="10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27" name="Freeform 71">
              <a:extLst>
                <a:ext uri="{FF2B5EF4-FFF2-40B4-BE49-F238E27FC236}">
                  <a16:creationId xmlns:a16="http://schemas.microsoft.com/office/drawing/2014/main" id="{101875E0-AF9D-446F-A743-6FBD5ACF37A5}"/>
                </a:ext>
              </a:extLst>
            </p:cNvPr>
            <p:cNvSpPr>
              <a:spLocks/>
            </p:cNvSpPr>
            <p:nvPr/>
          </p:nvSpPr>
          <p:spPr bwMode="auto">
            <a:xfrm>
              <a:off x="816" y="1520"/>
              <a:ext cx="96" cy="90"/>
            </a:xfrm>
            <a:custGeom>
              <a:avLst/>
              <a:gdLst>
                <a:gd name="T0" fmla="*/ 96 w 96"/>
                <a:gd name="T1" fmla="*/ 28 h 90"/>
                <a:gd name="T2" fmla="*/ 68 w 96"/>
                <a:gd name="T3" fmla="*/ 0 h 90"/>
                <a:gd name="T4" fmla="*/ 52 w 96"/>
                <a:gd name="T5" fmla="*/ 52 h 90"/>
                <a:gd name="T6" fmla="*/ 48 w 96"/>
                <a:gd name="T7" fmla="*/ 68 h 90"/>
                <a:gd name="T8" fmla="*/ 8 w 96"/>
                <a:gd name="T9" fmla="*/ 44 h 90"/>
                <a:gd name="T10" fmla="*/ 0 w 96"/>
                <a:gd name="T11" fmla="*/ 52 h 90"/>
                <a:gd name="T12" fmla="*/ 0 60000 65536"/>
                <a:gd name="T13" fmla="*/ 0 60000 65536"/>
                <a:gd name="T14" fmla="*/ 0 60000 65536"/>
                <a:gd name="T15" fmla="*/ 0 60000 65536"/>
                <a:gd name="T16" fmla="*/ 0 60000 65536"/>
                <a:gd name="T17" fmla="*/ 0 60000 65536"/>
                <a:gd name="T18" fmla="*/ 0 w 96"/>
                <a:gd name="T19" fmla="*/ 0 h 90"/>
                <a:gd name="T20" fmla="*/ 96 w 96"/>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96" h="90">
                  <a:moveTo>
                    <a:pt x="96" y="28"/>
                  </a:moveTo>
                  <a:cubicBezTo>
                    <a:pt x="76" y="23"/>
                    <a:pt x="74" y="19"/>
                    <a:pt x="68" y="0"/>
                  </a:cubicBezTo>
                  <a:cubicBezTo>
                    <a:pt x="38" y="7"/>
                    <a:pt x="49" y="21"/>
                    <a:pt x="52" y="52"/>
                  </a:cubicBezTo>
                  <a:cubicBezTo>
                    <a:pt x="51" y="57"/>
                    <a:pt x="51" y="64"/>
                    <a:pt x="48" y="68"/>
                  </a:cubicBezTo>
                  <a:cubicBezTo>
                    <a:pt x="30" y="90"/>
                    <a:pt x="29" y="40"/>
                    <a:pt x="8" y="44"/>
                  </a:cubicBezTo>
                  <a:cubicBezTo>
                    <a:pt x="4" y="45"/>
                    <a:pt x="3" y="49"/>
                    <a:pt x="0" y="52"/>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28" name="Freeform 72">
              <a:extLst>
                <a:ext uri="{FF2B5EF4-FFF2-40B4-BE49-F238E27FC236}">
                  <a16:creationId xmlns:a16="http://schemas.microsoft.com/office/drawing/2014/main" id="{EF70D7FA-4385-429C-B3EA-D97742D9532E}"/>
                </a:ext>
              </a:extLst>
            </p:cNvPr>
            <p:cNvSpPr>
              <a:spLocks/>
            </p:cNvSpPr>
            <p:nvPr/>
          </p:nvSpPr>
          <p:spPr bwMode="auto">
            <a:xfrm>
              <a:off x="804" y="1580"/>
              <a:ext cx="104" cy="56"/>
            </a:xfrm>
            <a:custGeom>
              <a:avLst/>
              <a:gdLst>
                <a:gd name="T0" fmla="*/ 104 w 104"/>
                <a:gd name="T1" fmla="*/ 52 h 56"/>
                <a:gd name="T2" fmla="*/ 84 w 104"/>
                <a:gd name="T3" fmla="*/ 8 h 56"/>
                <a:gd name="T4" fmla="*/ 64 w 104"/>
                <a:gd name="T5" fmla="*/ 56 h 56"/>
                <a:gd name="T6" fmla="*/ 28 w 104"/>
                <a:gd name="T7" fmla="*/ 36 h 56"/>
                <a:gd name="T8" fmla="*/ 16 w 104"/>
                <a:gd name="T9" fmla="*/ 28 h 56"/>
                <a:gd name="T10" fmla="*/ 0 w 104"/>
                <a:gd name="T11" fmla="*/ 0 h 56"/>
                <a:gd name="T12" fmla="*/ 0 60000 65536"/>
                <a:gd name="T13" fmla="*/ 0 60000 65536"/>
                <a:gd name="T14" fmla="*/ 0 60000 65536"/>
                <a:gd name="T15" fmla="*/ 0 60000 65536"/>
                <a:gd name="T16" fmla="*/ 0 60000 65536"/>
                <a:gd name="T17" fmla="*/ 0 60000 65536"/>
                <a:gd name="T18" fmla="*/ 0 w 104"/>
                <a:gd name="T19" fmla="*/ 0 h 56"/>
                <a:gd name="T20" fmla="*/ 104 w 104"/>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104" h="56">
                  <a:moveTo>
                    <a:pt x="104" y="52"/>
                  </a:moveTo>
                  <a:cubicBezTo>
                    <a:pt x="99" y="33"/>
                    <a:pt x="104" y="15"/>
                    <a:pt x="84" y="8"/>
                  </a:cubicBezTo>
                  <a:cubicBezTo>
                    <a:pt x="78" y="27"/>
                    <a:pt x="74" y="40"/>
                    <a:pt x="64" y="56"/>
                  </a:cubicBezTo>
                  <a:cubicBezTo>
                    <a:pt x="43" y="49"/>
                    <a:pt x="56" y="54"/>
                    <a:pt x="28" y="36"/>
                  </a:cubicBezTo>
                  <a:cubicBezTo>
                    <a:pt x="24" y="33"/>
                    <a:pt x="16" y="28"/>
                    <a:pt x="16" y="28"/>
                  </a:cubicBezTo>
                  <a:cubicBezTo>
                    <a:pt x="7" y="1"/>
                    <a:pt x="16" y="8"/>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29" name="Freeform 73">
              <a:extLst>
                <a:ext uri="{FF2B5EF4-FFF2-40B4-BE49-F238E27FC236}">
                  <a16:creationId xmlns:a16="http://schemas.microsoft.com/office/drawing/2014/main" id="{60F74A93-1D70-4195-B84B-C9031C1EFD1A}"/>
                </a:ext>
              </a:extLst>
            </p:cNvPr>
            <p:cNvSpPr>
              <a:spLocks/>
            </p:cNvSpPr>
            <p:nvPr/>
          </p:nvSpPr>
          <p:spPr bwMode="auto">
            <a:xfrm>
              <a:off x="784" y="1588"/>
              <a:ext cx="92" cy="108"/>
            </a:xfrm>
            <a:custGeom>
              <a:avLst/>
              <a:gdLst>
                <a:gd name="T0" fmla="*/ 92 w 92"/>
                <a:gd name="T1" fmla="*/ 108 h 108"/>
                <a:gd name="T2" fmla="*/ 80 w 92"/>
                <a:gd name="T3" fmla="*/ 104 h 108"/>
                <a:gd name="T4" fmla="*/ 76 w 92"/>
                <a:gd name="T5" fmla="*/ 92 h 108"/>
                <a:gd name="T6" fmla="*/ 52 w 92"/>
                <a:gd name="T7" fmla="*/ 84 h 108"/>
                <a:gd name="T8" fmla="*/ 36 w 92"/>
                <a:gd name="T9" fmla="*/ 48 h 108"/>
                <a:gd name="T10" fmla="*/ 12 w 92"/>
                <a:gd name="T11" fmla="*/ 36 h 108"/>
                <a:gd name="T12" fmla="*/ 0 w 92"/>
                <a:gd name="T13" fmla="*/ 0 h 108"/>
                <a:gd name="T14" fmla="*/ 0 60000 65536"/>
                <a:gd name="T15" fmla="*/ 0 60000 65536"/>
                <a:gd name="T16" fmla="*/ 0 60000 65536"/>
                <a:gd name="T17" fmla="*/ 0 60000 65536"/>
                <a:gd name="T18" fmla="*/ 0 60000 65536"/>
                <a:gd name="T19" fmla="*/ 0 60000 65536"/>
                <a:gd name="T20" fmla="*/ 0 60000 65536"/>
                <a:gd name="T21" fmla="*/ 0 w 92"/>
                <a:gd name="T22" fmla="*/ 0 h 108"/>
                <a:gd name="T23" fmla="*/ 92 w 92"/>
                <a:gd name="T24" fmla="*/ 108 h 1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108">
                  <a:moveTo>
                    <a:pt x="92" y="108"/>
                  </a:moveTo>
                  <a:cubicBezTo>
                    <a:pt x="88" y="107"/>
                    <a:pt x="83" y="107"/>
                    <a:pt x="80" y="104"/>
                  </a:cubicBezTo>
                  <a:cubicBezTo>
                    <a:pt x="77" y="101"/>
                    <a:pt x="79" y="94"/>
                    <a:pt x="76" y="92"/>
                  </a:cubicBezTo>
                  <a:cubicBezTo>
                    <a:pt x="69" y="87"/>
                    <a:pt x="52" y="84"/>
                    <a:pt x="52" y="84"/>
                  </a:cubicBezTo>
                  <a:cubicBezTo>
                    <a:pt x="49" y="75"/>
                    <a:pt x="42" y="54"/>
                    <a:pt x="36" y="48"/>
                  </a:cubicBezTo>
                  <a:cubicBezTo>
                    <a:pt x="30" y="42"/>
                    <a:pt x="19" y="41"/>
                    <a:pt x="12" y="36"/>
                  </a:cubicBezTo>
                  <a:cubicBezTo>
                    <a:pt x="5" y="25"/>
                    <a:pt x="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30" name="Freeform 74">
              <a:extLst>
                <a:ext uri="{FF2B5EF4-FFF2-40B4-BE49-F238E27FC236}">
                  <a16:creationId xmlns:a16="http://schemas.microsoft.com/office/drawing/2014/main" id="{C8050122-8B42-470B-9C2D-99486A9A511F}"/>
                </a:ext>
              </a:extLst>
            </p:cNvPr>
            <p:cNvSpPr>
              <a:spLocks/>
            </p:cNvSpPr>
            <p:nvPr/>
          </p:nvSpPr>
          <p:spPr bwMode="auto">
            <a:xfrm>
              <a:off x="740" y="1627"/>
              <a:ext cx="60" cy="109"/>
            </a:xfrm>
            <a:custGeom>
              <a:avLst/>
              <a:gdLst>
                <a:gd name="T0" fmla="*/ 60 w 60"/>
                <a:gd name="T1" fmla="*/ 109 h 109"/>
                <a:gd name="T2" fmla="*/ 44 w 60"/>
                <a:gd name="T3" fmla="*/ 41 h 109"/>
                <a:gd name="T4" fmla="*/ 12 w 60"/>
                <a:gd name="T5" fmla="*/ 13 h 109"/>
                <a:gd name="T6" fmla="*/ 0 w 60"/>
                <a:gd name="T7" fmla="*/ 1 h 109"/>
                <a:gd name="T8" fmla="*/ 0 60000 65536"/>
                <a:gd name="T9" fmla="*/ 0 60000 65536"/>
                <a:gd name="T10" fmla="*/ 0 60000 65536"/>
                <a:gd name="T11" fmla="*/ 0 60000 65536"/>
                <a:gd name="T12" fmla="*/ 0 w 60"/>
                <a:gd name="T13" fmla="*/ 0 h 109"/>
                <a:gd name="T14" fmla="*/ 60 w 60"/>
                <a:gd name="T15" fmla="*/ 109 h 109"/>
              </a:gdLst>
              <a:ahLst/>
              <a:cxnLst>
                <a:cxn ang="T8">
                  <a:pos x="T0" y="T1"/>
                </a:cxn>
                <a:cxn ang="T9">
                  <a:pos x="T2" y="T3"/>
                </a:cxn>
                <a:cxn ang="T10">
                  <a:pos x="T4" y="T5"/>
                </a:cxn>
                <a:cxn ang="T11">
                  <a:pos x="T6" y="T7"/>
                </a:cxn>
              </a:cxnLst>
              <a:rect l="T12" t="T13" r="T14" b="T15"/>
              <a:pathLst>
                <a:path w="60" h="109">
                  <a:moveTo>
                    <a:pt x="60" y="109"/>
                  </a:moveTo>
                  <a:cubicBezTo>
                    <a:pt x="57" y="76"/>
                    <a:pt x="60" y="65"/>
                    <a:pt x="44" y="41"/>
                  </a:cubicBezTo>
                  <a:cubicBezTo>
                    <a:pt x="39" y="15"/>
                    <a:pt x="36" y="19"/>
                    <a:pt x="12" y="13"/>
                  </a:cubicBezTo>
                  <a:cubicBezTo>
                    <a:pt x="3" y="0"/>
                    <a:pt x="9" y="1"/>
                    <a:pt x="0"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31" name="Freeform 75">
              <a:extLst>
                <a:ext uri="{FF2B5EF4-FFF2-40B4-BE49-F238E27FC236}">
                  <a16:creationId xmlns:a16="http://schemas.microsoft.com/office/drawing/2014/main" id="{ECC78723-43AF-47C4-AA4A-3215DC110FCE}"/>
                </a:ext>
              </a:extLst>
            </p:cNvPr>
            <p:cNvSpPr>
              <a:spLocks/>
            </p:cNvSpPr>
            <p:nvPr/>
          </p:nvSpPr>
          <p:spPr bwMode="auto">
            <a:xfrm>
              <a:off x="696" y="1620"/>
              <a:ext cx="52" cy="120"/>
            </a:xfrm>
            <a:custGeom>
              <a:avLst/>
              <a:gdLst>
                <a:gd name="T0" fmla="*/ 0 w 52"/>
                <a:gd name="T1" fmla="*/ 120 h 120"/>
                <a:gd name="T2" fmla="*/ 40 w 52"/>
                <a:gd name="T3" fmla="*/ 108 h 120"/>
                <a:gd name="T4" fmla="*/ 52 w 52"/>
                <a:gd name="T5" fmla="*/ 80 h 120"/>
                <a:gd name="T6" fmla="*/ 24 w 52"/>
                <a:gd name="T7" fmla="*/ 60 h 120"/>
                <a:gd name="T8" fmla="*/ 24 w 52"/>
                <a:gd name="T9" fmla="*/ 0 h 120"/>
                <a:gd name="T10" fmla="*/ 0 60000 65536"/>
                <a:gd name="T11" fmla="*/ 0 60000 65536"/>
                <a:gd name="T12" fmla="*/ 0 60000 65536"/>
                <a:gd name="T13" fmla="*/ 0 60000 65536"/>
                <a:gd name="T14" fmla="*/ 0 60000 65536"/>
                <a:gd name="T15" fmla="*/ 0 w 52"/>
                <a:gd name="T16" fmla="*/ 0 h 120"/>
                <a:gd name="T17" fmla="*/ 52 w 52"/>
                <a:gd name="T18" fmla="*/ 120 h 120"/>
              </a:gdLst>
              <a:ahLst/>
              <a:cxnLst>
                <a:cxn ang="T10">
                  <a:pos x="T0" y="T1"/>
                </a:cxn>
                <a:cxn ang="T11">
                  <a:pos x="T2" y="T3"/>
                </a:cxn>
                <a:cxn ang="T12">
                  <a:pos x="T4" y="T5"/>
                </a:cxn>
                <a:cxn ang="T13">
                  <a:pos x="T6" y="T7"/>
                </a:cxn>
                <a:cxn ang="T14">
                  <a:pos x="T8" y="T9"/>
                </a:cxn>
              </a:cxnLst>
              <a:rect l="T15" t="T16" r="T17" b="T18"/>
              <a:pathLst>
                <a:path w="52" h="120">
                  <a:moveTo>
                    <a:pt x="0" y="120"/>
                  </a:moveTo>
                  <a:cubicBezTo>
                    <a:pt x="12" y="114"/>
                    <a:pt x="29" y="116"/>
                    <a:pt x="40" y="108"/>
                  </a:cubicBezTo>
                  <a:cubicBezTo>
                    <a:pt x="48" y="102"/>
                    <a:pt x="46" y="88"/>
                    <a:pt x="52" y="80"/>
                  </a:cubicBezTo>
                  <a:cubicBezTo>
                    <a:pt x="34" y="74"/>
                    <a:pt x="42" y="66"/>
                    <a:pt x="24" y="60"/>
                  </a:cubicBezTo>
                  <a:cubicBezTo>
                    <a:pt x="20" y="38"/>
                    <a:pt x="24" y="24"/>
                    <a:pt x="24"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32" name="Freeform 76">
              <a:extLst>
                <a:ext uri="{FF2B5EF4-FFF2-40B4-BE49-F238E27FC236}">
                  <a16:creationId xmlns:a16="http://schemas.microsoft.com/office/drawing/2014/main" id="{63FDBE2B-A5C5-48A3-99EE-B62CB29075E6}"/>
                </a:ext>
              </a:extLst>
            </p:cNvPr>
            <p:cNvSpPr>
              <a:spLocks/>
            </p:cNvSpPr>
            <p:nvPr/>
          </p:nvSpPr>
          <p:spPr bwMode="auto">
            <a:xfrm>
              <a:off x="620" y="1611"/>
              <a:ext cx="72" cy="93"/>
            </a:xfrm>
            <a:custGeom>
              <a:avLst/>
              <a:gdLst>
                <a:gd name="T0" fmla="*/ 0 w 72"/>
                <a:gd name="T1" fmla="*/ 93 h 93"/>
                <a:gd name="T2" fmla="*/ 36 w 72"/>
                <a:gd name="T3" fmla="*/ 69 h 93"/>
                <a:gd name="T4" fmla="*/ 60 w 72"/>
                <a:gd name="T5" fmla="*/ 13 h 93"/>
                <a:gd name="T6" fmla="*/ 72 w 72"/>
                <a:gd name="T7" fmla="*/ 1 h 93"/>
                <a:gd name="T8" fmla="*/ 0 60000 65536"/>
                <a:gd name="T9" fmla="*/ 0 60000 65536"/>
                <a:gd name="T10" fmla="*/ 0 60000 65536"/>
                <a:gd name="T11" fmla="*/ 0 60000 65536"/>
                <a:gd name="T12" fmla="*/ 0 w 72"/>
                <a:gd name="T13" fmla="*/ 0 h 93"/>
                <a:gd name="T14" fmla="*/ 72 w 72"/>
                <a:gd name="T15" fmla="*/ 93 h 93"/>
              </a:gdLst>
              <a:ahLst/>
              <a:cxnLst>
                <a:cxn ang="T8">
                  <a:pos x="T0" y="T1"/>
                </a:cxn>
                <a:cxn ang="T9">
                  <a:pos x="T2" y="T3"/>
                </a:cxn>
                <a:cxn ang="T10">
                  <a:pos x="T4" y="T5"/>
                </a:cxn>
                <a:cxn ang="T11">
                  <a:pos x="T6" y="T7"/>
                </a:cxn>
              </a:cxnLst>
              <a:rect l="T12" t="T13" r="T14" b="T15"/>
              <a:pathLst>
                <a:path w="72" h="93">
                  <a:moveTo>
                    <a:pt x="0" y="93"/>
                  </a:moveTo>
                  <a:cubicBezTo>
                    <a:pt x="33" y="86"/>
                    <a:pt x="12" y="85"/>
                    <a:pt x="36" y="69"/>
                  </a:cubicBezTo>
                  <a:cubicBezTo>
                    <a:pt x="50" y="48"/>
                    <a:pt x="34" y="22"/>
                    <a:pt x="60" y="13"/>
                  </a:cubicBezTo>
                  <a:cubicBezTo>
                    <a:pt x="69" y="0"/>
                    <a:pt x="63" y="1"/>
                    <a:pt x="72"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33" name="Freeform 77">
              <a:extLst>
                <a:ext uri="{FF2B5EF4-FFF2-40B4-BE49-F238E27FC236}">
                  <a16:creationId xmlns:a16="http://schemas.microsoft.com/office/drawing/2014/main" id="{445B5A5C-8BE5-4BE4-95C1-80EBAF425531}"/>
                </a:ext>
              </a:extLst>
            </p:cNvPr>
            <p:cNvSpPr>
              <a:spLocks/>
            </p:cNvSpPr>
            <p:nvPr/>
          </p:nvSpPr>
          <p:spPr bwMode="auto">
            <a:xfrm>
              <a:off x="640" y="1436"/>
              <a:ext cx="64" cy="128"/>
            </a:xfrm>
            <a:custGeom>
              <a:avLst/>
              <a:gdLst>
                <a:gd name="T0" fmla="*/ 0 w 64"/>
                <a:gd name="T1" fmla="*/ 0 h 128"/>
                <a:gd name="T2" fmla="*/ 4 w 64"/>
                <a:gd name="T3" fmla="*/ 16 h 128"/>
                <a:gd name="T4" fmla="*/ 16 w 64"/>
                <a:gd name="T5" fmla="*/ 20 h 128"/>
                <a:gd name="T6" fmla="*/ 4 w 64"/>
                <a:gd name="T7" fmla="*/ 76 h 128"/>
                <a:gd name="T8" fmla="*/ 28 w 64"/>
                <a:gd name="T9" fmla="*/ 88 h 128"/>
                <a:gd name="T10" fmla="*/ 64 w 64"/>
                <a:gd name="T11" fmla="*/ 128 h 128"/>
                <a:gd name="T12" fmla="*/ 0 60000 65536"/>
                <a:gd name="T13" fmla="*/ 0 60000 65536"/>
                <a:gd name="T14" fmla="*/ 0 60000 65536"/>
                <a:gd name="T15" fmla="*/ 0 60000 65536"/>
                <a:gd name="T16" fmla="*/ 0 60000 65536"/>
                <a:gd name="T17" fmla="*/ 0 60000 65536"/>
                <a:gd name="T18" fmla="*/ 0 w 64"/>
                <a:gd name="T19" fmla="*/ 0 h 128"/>
                <a:gd name="T20" fmla="*/ 64 w 64"/>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64" h="128">
                  <a:moveTo>
                    <a:pt x="0" y="0"/>
                  </a:moveTo>
                  <a:cubicBezTo>
                    <a:pt x="1" y="5"/>
                    <a:pt x="1" y="12"/>
                    <a:pt x="4" y="16"/>
                  </a:cubicBezTo>
                  <a:cubicBezTo>
                    <a:pt x="7" y="19"/>
                    <a:pt x="15" y="16"/>
                    <a:pt x="16" y="20"/>
                  </a:cubicBezTo>
                  <a:cubicBezTo>
                    <a:pt x="18" y="27"/>
                    <a:pt x="5" y="70"/>
                    <a:pt x="4" y="76"/>
                  </a:cubicBezTo>
                  <a:cubicBezTo>
                    <a:pt x="11" y="81"/>
                    <a:pt x="24" y="80"/>
                    <a:pt x="28" y="88"/>
                  </a:cubicBezTo>
                  <a:cubicBezTo>
                    <a:pt x="40" y="113"/>
                    <a:pt x="25" y="128"/>
                    <a:pt x="64" y="12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34" name="Freeform 78">
              <a:extLst>
                <a:ext uri="{FF2B5EF4-FFF2-40B4-BE49-F238E27FC236}">
                  <a16:creationId xmlns:a16="http://schemas.microsoft.com/office/drawing/2014/main" id="{C1D813AA-561E-406D-B7DF-157D2481E329}"/>
                </a:ext>
              </a:extLst>
            </p:cNvPr>
            <p:cNvSpPr>
              <a:spLocks/>
            </p:cNvSpPr>
            <p:nvPr/>
          </p:nvSpPr>
          <p:spPr bwMode="auto">
            <a:xfrm>
              <a:off x="596" y="1480"/>
              <a:ext cx="72" cy="108"/>
            </a:xfrm>
            <a:custGeom>
              <a:avLst/>
              <a:gdLst>
                <a:gd name="T0" fmla="*/ 8 w 72"/>
                <a:gd name="T1" fmla="*/ 0 h 108"/>
                <a:gd name="T2" fmla="*/ 44 w 72"/>
                <a:gd name="T3" fmla="*/ 60 h 108"/>
                <a:gd name="T4" fmla="*/ 72 w 72"/>
                <a:gd name="T5" fmla="*/ 108 h 108"/>
                <a:gd name="T6" fmla="*/ 0 60000 65536"/>
                <a:gd name="T7" fmla="*/ 0 60000 65536"/>
                <a:gd name="T8" fmla="*/ 0 60000 65536"/>
                <a:gd name="T9" fmla="*/ 0 w 72"/>
                <a:gd name="T10" fmla="*/ 0 h 108"/>
                <a:gd name="T11" fmla="*/ 72 w 72"/>
                <a:gd name="T12" fmla="*/ 108 h 108"/>
              </a:gdLst>
              <a:ahLst/>
              <a:cxnLst>
                <a:cxn ang="T6">
                  <a:pos x="T0" y="T1"/>
                </a:cxn>
                <a:cxn ang="T7">
                  <a:pos x="T2" y="T3"/>
                </a:cxn>
                <a:cxn ang="T8">
                  <a:pos x="T4" y="T5"/>
                </a:cxn>
              </a:cxnLst>
              <a:rect l="T9" t="T10" r="T11" b="T12"/>
              <a:pathLst>
                <a:path w="72" h="108">
                  <a:moveTo>
                    <a:pt x="8" y="0"/>
                  </a:moveTo>
                  <a:cubicBezTo>
                    <a:pt x="21" y="39"/>
                    <a:pt x="0" y="53"/>
                    <a:pt x="44" y="60"/>
                  </a:cubicBezTo>
                  <a:cubicBezTo>
                    <a:pt x="48" y="80"/>
                    <a:pt x="53" y="98"/>
                    <a:pt x="72" y="10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35" name="Freeform 79">
              <a:extLst>
                <a:ext uri="{FF2B5EF4-FFF2-40B4-BE49-F238E27FC236}">
                  <a16:creationId xmlns:a16="http://schemas.microsoft.com/office/drawing/2014/main" id="{E843466A-1BB6-4CAF-A248-182C87DEF06E}"/>
                </a:ext>
              </a:extLst>
            </p:cNvPr>
            <p:cNvSpPr>
              <a:spLocks/>
            </p:cNvSpPr>
            <p:nvPr/>
          </p:nvSpPr>
          <p:spPr bwMode="auto">
            <a:xfrm>
              <a:off x="580" y="1620"/>
              <a:ext cx="68" cy="38"/>
            </a:xfrm>
            <a:custGeom>
              <a:avLst/>
              <a:gdLst>
                <a:gd name="T0" fmla="*/ 0 w 68"/>
                <a:gd name="T1" fmla="*/ 8 h 38"/>
                <a:gd name="T2" fmla="*/ 36 w 68"/>
                <a:gd name="T3" fmla="*/ 28 h 38"/>
                <a:gd name="T4" fmla="*/ 68 w 68"/>
                <a:gd name="T5" fmla="*/ 0 h 38"/>
                <a:gd name="T6" fmla="*/ 0 60000 65536"/>
                <a:gd name="T7" fmla="*/ 0 60000 65536"/>
                <a:gd name="T8" fmla="*/ 0 60000 65536"/>
                <a:gd name="T9" fmla="*/ 0 w 68"/>
                <a:gd name="T10" fmla="*/ 0 h 38"/>
                <a:gd name="T11" fmla="*/ 68 w 68"/>
                <a:gd name="T12" fmla="*/ 38 h 38"/>
              </a:gdLst>
              <a:ahLst/>
              <a:cxnLst>
                <a:cxn ang="T6">
                  <a:pos x="T0" y="T1"/>
                </a:cxn>
                <a:cxn ang="T7">
                  <a:pos x="T2" y="T3"/>
                </a:cxn>
                <a:cxn ang="T8">
                  <a:pos x="T4" y="T5"/>
                </a:cxn>
              </a:cxnLst>
              <a:rect l="T9" t="T10" r="T11" b="T12"/>
              <a:pathLst>
                <a:path w="68" h="38">
                  <a:moveTo>
                    <a:pt x="0" y="8"/>
                  </a:moveTo>
                  <a:cubicBezTo>
                    <a:pt x="20" y="38"/>
                    <a:pt x="7" y="34"/>
                    <a:pt x="36" y="28"/>
                  </a:cubicBezTo>
                  <a:cubicBezTo>
                    <a:pt x="47" y="12"/>
                    <a:pt x="46" y="0"/>
                    <a:pt x="68"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36" name="Freeform 80">
              <a:extLst>
                <a:ext uri="{FF2B5EF4-FFF2-40B4-BE49-F238E27FC236}">
                  <a16:creationId xmlns:a16="http://schemas.microsoft.com/office/drawing/2014/main" id="{5A90FEE1-F15C-4DB4-B06C-76EF23D81959}"/>
                </a:ext>
              </a:extLst>
            </p:cNvPr>
            <p:cNvSpPr>
              <a:spLocks/>
            </p:cNvSpPr>
            <p:nvPr/>
          </p:nvSpPr>
          <p:spPr bwMode="auto">
            <a:xfrm>
              <a:off x="558" y="1526"/>
              <a:ext cx="106" cy="81"/>
            </a:xfrm>
            <a:custGeom>
              <a:avLst/>
              <a:gdLst>
                <a:gd name="T0" fmla="*/ 14 w 106"/>
                <a:gd name="T1" fmla="*/ 30 h 81"/>
                <a:gd name="T2" fmla="*/ 46 w 106"/>
                <a:gd name="T3" fmla="*/ 46 h 81"/>
                <a:gd name="T4" fmla="*/ 50 w 106"/>
                <a:gd name="T5" fmla="*/ 74 h 81"/>
                <a:gd name="T6" fmla="*/ 106 w 106"/>
                <a:gd name="T7" fmla="*/ 78 h 81"/>
                <a:gd name="T8" fmla="*/ 0 60000 65536"/>
                <a:gd name="T9" fmla="*/ 0 60000 65536"/>
                <a:gd name="T10" fmla="*/ 0 60000 65536"/>
                <a:gd name="T11" fmla="*/ 0 60000 65536"/>
                <a:gd name="T12" fmla="*/ 0 w 106"/>
                <a:gd name="T13" fmla="*/ 0 h 81"/>
                <a:gd name="T14" fmla="*/ 106 w 106"/>
                <a:gd name="T15" fmla="*/ 81 h 81"/>
              </a:gdLst>
              <a:ahLst/>
              <a:cxnLst>
                <a:cxn ang="T8">
                  <a:pos x="T0" y="T1"/>
                </a:cxn>
                <a:cxn ang="T9">
                  <a:pos x="T2" y="T3"/>
                </a:cxn>
                <a:cxn ang="T10">
                  <a:pos x="T4" y="T5"/>
                </a:cxn>
                <a:cxn ang="T11">
                  <a:pos x="T6" y="T7"/>
                </a:cxn>
              </a:cxnLst>
              <a:rect l="T12" t="T13" r="T14" b="T15"/>
              <a:pathLst>
                <a:path w="106" h="81">
                  <a:moveTo>
                    <a:pt x="14" y="30"/>
                  </a:moveTo>
                  <a:cubicBezTo>
                    <a:pt x="27" y="69"/>
                    <a:pt x="0" y="0"/>
                    <a:pt x="46" y="46"/>
                  </a:cubicBezTo>
                  <a:cubicBezTo>
                    <a:pt x="53" y="53"/>
                    <a:pt x="46" y="66"/>
                    <a:pt x="50" y="74"/>
                  </a:cubicBezTo>
                  <a:cubicBezTo>
                    <a:pt x="54" y="81"/>
                    <a:pt x="102" y="78"/>
                    <a:pt x="106" y="7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7174" name="Group 116">
            <a:extLst>
              <a:ext uri="{FF2B5EF4-FFF2-40B4-BE49-F238E27FC236}">
                <a16:creationId xmlns:a16="http://schemas.microsoft.com/office/drawing/2014/main" id="{5AE0D4FA-EAA5-4077-98F4-2C239E0F2778}"/>
              </a:ext>
            </a:extLst>
          </p:cNvPr>
          <p:cNvGrpSpPr>
            <a:grpSpLocks/>
          </p:cNvGrpSpPr>
          <p:nvPr/>
        </p:nvGrpSpPr>
        <p:grpSpPr bwMode="auto">
          <a:xfrm>
            <a:off x="7702551" y="1973263"/>
            <a:ext cx="206375" cy="188912"/>
            <a:chOff x="4368" y="2700"/>
            <a:chExt cx="144" cy="132"/>
          </a:xfrm>
        </p:grpSpPr>
        <p:sp>
          <p:nvSpPr>
            <p:cNvPr id="7305" name="Oval 109">
              <a:extLst>
                <a:ext uri="{FF2B5EF4-FFF2-40B4-BE49-F238E27FC236}">
                  <a16:creationId xmlns:a16="http://schemas.microsoft.com/office/drawing/2014/main" id="{CC0AAF2E-93ED-4332-921D-F114C8E32673}"/>
                </a:ext>
              </a:extLst>
            </p:cNvPr>
            <p:cNvSpPr>
              <a:spLocks noChangeArrowheads="1"/>
            </p:cNvSpPr>
            <p:nvPr/>
          </p:nvSpPr>
          <p:spPr bwMode="auto">
            <a:xfrm>
              <a:off x="4464"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06" name="Oval 110">
              <a:extLst>
                <a:ext uri="{FF2B5EF4-FFF2-40B4-BE49-F238E27FC236}">
                  <a16:creationId xmlns:a16="http://schemas.microsoft.com/office/drawing/2014/main" id="{61E47DE3-3250-467C-A2B3-26438D82C50E}"/>
                </a:ext>
              </a:extLst>
            </p:cNvPr>
            <p:cNvSpPr>
              <a:spLocks noChangeArrowheads="1"/>
            </p:cNvSpPr>
            <p:nvPr/>
          </p:nvSpPr>
          <p:spPr bwMode="auto">
            <a:xfrm>
              <a:off x="4416"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07" name="Oval 111">
              <a:extLst>
                <a:ext uri="{FF2B5EF4-FFF2-40B4-BE49-F238E27FC236}">
                  <a16:creationId xmlns:a16="http://schemas.microsoft.com/office/drawing/2014/main" id="{2C179C73-1054-4434-90D2-A5AC208E7492}"/>
                </a:ext>
              </a:extLst>
            </p:cNvPr>
            <p:cNvSpPr>
              <a:spLocks noChangeArrowheads="1"/>
            </p:cNvSpPr>
            <p:nvPr/>
          </p:nvSpPr>
          <p:spPr bwMode="auto">
            <a:xfrm>
              <a:off x="4368"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08" name="Freeform 112">
              <a:extLst>
                <a:ext uri="{FF2B5EF4-FFF2-40B4-BE49-F238E27FC236}">
                  <a16:creationId xmlns:a16="http://schemas.microsoft.com/office/drawing/2014/main" id="{112C38F5-3618-41DD-8079-2536385AB9D6}"/>
                </a:ext>
              </a:extLst>
            </p:cNvPr>
            <p:cNvSpPr>
              <a:spLocks/>
            </p:cNvSpPr>
            <p:nvPr/>
          </p:nvSpPr>
          <p:spPr bwMode="auto">
            <a:xfrm>
              <a:off x="4379" y="2704"/>
              <a:ext cx="35" cy="84"/>
            </a:xfrm>
            <a:custGeom>
              <a:avLst/>
              <a:gdLst>
                <a:gd name="T0" fmla="*/ 17 w 35"/>
                <a:gd name="T1" fmla="*/ 84 h 84"/>
                <a:gd name="T2" fmla="*/ 25 w 35"/>
                <a:gd name="T3" fmla="*/ 40 h 84"/>
                <a:gd name="T4" fmla="*/ 25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09" name="Freeform 114">
              <a:extLst>
                <a:ext uri="{FF2B5EF4-FFF2-40B4-BE49-F238E27FC236}">
                  <a16:creationId xmlns:a16="http://schemas.microsoft.com/office/drawing/2014/main" id="{60D3C675-B57C-44E4-9387-B3F967229647}"/>
                </a:ext>
              </a:extLst>
            </p:cNvPr>
            <p:cNvSpPr>
              <a:spLocks/>
            </p:cNvSpPr>
            <p:nvPr/>
          </p:nvSpPr>
          <p:spPr bwMode="auto">
            <a:xfrm>
              <a:off x="4436" y="2711"/>
              <a:ext cx="16" cy="73"/>
            </a:xfrm>
            <a:custGeom>
              <a:avLst/>
              <a:gdLst>
                <a:gd name="T0" fmla="*/ 8 w 16"/>
                <a:gd name="T1" fmla="*/ 73 h 73"/>
                <a:gd name="T2" fmla="*/ 4 w 16"/>
                <a:gd name="T3" fmla="*/ 61 h 73"/>
                <a:gd name="T4" fmla="*/ 8 w 16"/>
                <a:gd name="T5" fmla="*/ 49 h 73"/>
                <a:gd name="T6" fmla="*/ 0 w 16"/>
                <a:gd name="T7" fmla="*/ 25 h 73"/>
                <a:gd name="T8" fmla="*/ 4 w 16"/>
                <a:gd name="T9" fmla="*/ 1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10" name="Freeform 115">
              <a:extLst>
                <a:ext uri="{FF2B5EF4-FFF2-40B4-BE49-F238E27FC236}">
                  <a16:creationId xmlns:a16="http://schemas.microsoft.com/office/drawing/2014/main" id="{E15BB2E8-2BDE-4F08-9B66-EC073BBFE6A1}"/>
                </a:ext>
              </a:extLst>
            </p:cNvPr>
            <p:cNvSpPr>
              <a:spLocks/>
            </p:cNvSpPr>
            <p:nvPr/>
          </p:nvSpPr>
          <p:spPr bwMode="auto">
            <a:xfrm>
              <a:off x="4472" y="2700"/>
              <a:ext cx="30" cy="84"/>
            </a:xfrm>
            <a:custGeom>
              <a:avLst/>
              <a:gdLst>
                <a:gd name="T0" fmla="*/ 16 w 30"/>
                <a:gd name="T1" fmla="*/ 84 h 84"/>
                <a:gd name="T2" fmla="*/ 24 w 30"/>
                <a:gd name="T3" fmla="*/ 56 h 84"/>
                <a:gd name="T4" fmla="*/ 20 w 30"/>
                <a:gd name="T5" fmla="*/ 44 h 84"/>
                <a:gd name="T6" fmla="*/ 8 w 30"/>
                <a:gd name="T7" fmla="*/ 40 h 84"/>
                <a:gd name="T8" fmla="*/ 12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7175" name="Group 117">
            <a:extLst>
              <a:ext uri="{FF2B5EF4-FFF2-40B4-BE49-F238E27FC236}">
                <a16:creationId xmlns:a16="http://schemas.microsoft.com/office/drawing/2014/main" id="{ABB7E5A9-C52C-4C55-B6DE-77062B765315}"/>
              </a:ext>
            </a:extLst>
          </p:cNvPr>
          <p:cNvGrpSpPr>
            <a:grpSpLocks/>
          </p:cNvGrpSpPr>
          <p:nvPr/>
        </p:nvGrpSpPr>
        <p:grpSpPr bwMode="auto">
          <a:xfrm>
            <a:off x="7908925" y="1973263"/>
            <a:ext cx="204788" cy="188912"/>
            <a:chOff x="4368" y="2700"/>
            <a:chExt cx="144" cy="132"/>
          </a:xfrm>
        </p:grpSpPr>
        <p:sp>
          <p:nvSpPr>
            <p:cNvPr id="7299" name="Oval 118">
              <a:extLst>
                <a:ext uri="{FF2B5EF4-FFF2-40B4-BE49-F238E27FC236}">
                  <a16:creationId xmlns:a16="http://schemas.microsoft.com/office/drawing/2014/main" id="{DE9216FC-AEC2-4B7E-B810-B8646369C90A}"/>
                </a:ext>
              </a:extLst>
            </p:cNvPr>
            <p:cNvSpPr>
              <a:spLocks noChangeArrowheads="1"/>
            </p:cNvSpPr>
            <p:nvPr/>
          </p:nvSpPr>
          <p:spPr bwMode="auto">
            <a:xfrm>
              <a:off x="4464"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00" name="Oval 119">
              <a:extLst>
                <a:ext uri="{FF2B5EF4-FFF2-40B4-BE49-F238E27FC236}">
                  <a16:creationId xmlns:a16="http://schemas.microsoft.com/office/drawing/2014/main" id="{30588ED3-18C3-4871-A46D-B006E6ACE0B6}"/>
                </a:ext>
              </a:extLst>
            </p:cNvPr>
            <p:cNvSpPr>
              <a:spLocks noChangeArrowheads="1"/>
            </p:cNvSpPr>
            <p:nvPr/>
          </p:nvSpPr>
          <p:spPr bwMode="auto">
            <a:xfrm>
              <a:off x="4416"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01" name="Oval 120">
              <a:extLst>
                <a:ext uri="{FF2B5EF4-FFF2-40B4-BE49-F238E27FC236}">
                  <a16:creationId xmlns:a16="http://schemas.microsoft.com/office/drawing/2014/main" id="{2FC3F066-FEA1-4156-8F69-494632274B21}"/>
                </a:ext>
              </a:extLst>
            </p:cNvPr>
            <p:cNvSpPr>
              <a:spLocks noChangeArrowheads="1"/>
            </p:cNvSpPr>
            <p:nvPr/>
          </p:nvSpPr>
          <p:spPr bwMode="auto">
            <a:xfrm>
              <a:off x="4368"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02" name="Freeform 121">
              <a:extLst>
                <a:ext uri="{FF2B5EF4-FFF2-40B4-BE49-F238E27FC236}">
                  <a16:creationId xmlns:a16="http://schemas.microsoft.com/office/drawing/2014/main" id="{07DC3FEA-69E7-4AF9-97DF-19B844D37716}"/>
                </a:ext>
              </a:extLst>
            </p:cNvPr>
            <p:cNvSpPr>
              <a:spLocks/>
            </p:cNvSpPr>
            <p:nvPr/>
          </p:nvSpPr>
          <p:spPr bwMode="auto">
            <a:xfrm>
              <a:off x="4379" y="2704"/>
              <a:ext cx="35" cy="84"/>
            </a:xfrm>
            <a:custGeom>
              <a:avLst/>
              <a:gdLst>
                <a:gd name="T0" fmla="*/ 17 w 35"/>
                <a:gd name="T1" fmla="*/ 84 h 84"/>
                <a:gd name="T2" fmla="*/ 25 w 35"/>
                <a:gd name="T3" fmla="*/ 40 h 84"/>
                <a:gd name="T4" fmla="*/ 25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03" name="Freeform 122">
              <a:extLst>
                <a:ext uri="{FF2B5EF4-FFF2-40B4-BE49-F238E27FC236}">
                  <a16:creationId xmlns:a16="http://schemas.microsoft.com/office/drawing/2014/main" id="{66EFBE49-CE57-4A9A-81AB-B28DB8460227}"/>
                </a:ext>
              </a:extLst>
            </p:cNvPr>
            <p:cNvSpPr>
              <a:spLocks/>
            </p:cNvSpPr>
            <p:nvPr/>
          </p:nvSpPr>
          <p:spPr bwMode="auto">
            <a:xfrm>
              <a:off x="4436" y="2711"/>
              <a:ext cx="16" cy="73"/>
            </a:xfrm>
            <a:custGeom>
              <a:avLst/>
              <a:gdLst>
                <a:gd name="T0" fmla="*/ 8 w 16"/>
                <a:gd name="T1" fmla="*/ 73 h 73"/>
                <a:gd name="T2" fmla="*/ 4 w 16"/>
                <a:gd name="T3" fmla="*/ 61 h 73"/>
                <a:gd name="T4" fmla="*/ 8 w 16"/>
                <a:gd name="T5" fmla="*/ 49 h 73"/>
                <a:gd name="T6" fmla="*/ 0 w 16"/>
                <a:gd name="T7" fmla="*/ 25 h 73"/>
                <a:gd name="T8" fmla="*/ 4 w 16"/>
                <a:gd name="T9" fmla="*/ 1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04" name="Freeform 123">
              <a:extLst>
                <a:ext uri="{FF2B5EF4-FFF2-40B4-BE49-F238E27FC236}">
                  <a16:creationId xmlns:a16="http://schemas.microsoft.com/office/drawing/2014/main" id="{DBF5A653-63E1-41C8-ACBD-0820700D5437}"/>
                </a:ext>
              </a:extLst>
            </p:cNvPr>
            <p:cNvSpPr>
              <a:spLocks/>
            </p:cNvSpPr>
            <p:nvPr/>
          </p:nvSpPr>
          <p:spPr bwMode="auto">
            <a:xfrm>
              <a:off x="4472" y="2700"/>
              <a:ext cx="30" cy="84"/>
            </a:xfrm>
            <a:custGeom>
              <a:avLst/>
              <a:gdLst>
                <a:gd name="T0" fmla="*/ 16 w 30"/>
                <a:gd name="T1" fmla="*/ 84 h 84"/>
                <a:gd name="T2" fmla="*/ 24 w 30"/>
                <a:gd name="T3" fmla="*/ 56 h 84"/>
                <a:gd name="T4" fmla="*/ 20 w 30"/>
                <a:gd name="T5" fmla="*/ 44 h 84"/>
                <a:gd name="T6" fmla="*/ 8 w 30"/>
                <a:gd name="T7" fmla="*/ 40 h 84"/>
                <a:gd name="T8" fmla="*/ 12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7176" name="Group 124">
            <a:extLst>
              <a:ext uri="{FF2B5EF4-FFF2-40B4-BE49-F238E27FC236}">
                <a16:creationId xmlns:a16="http://schemas.microsoft.com/office/drawing/2014/main" id="{680A8212-6092-4554-B312-DA8DC7882B5D}"/>
              </a:ext>
            </a:extLst>
          </p:cNvPr>
          <p:cNvGrpSpPr>
            <a:grpSpLocks/>
          </p:cNvGrpSpPr>
          <p:nvPr/>
        </p:nvGrpSpPr>
        <p:grpSpPr bwMode="auto">
          <a:xfrm>
            <a:off x="8113714" y="1973263"/>
            <a:ext cx="206375" cy="188912"/>
            <a:chOff x="4368" y="2700"/>
            <a:chExt cx="144" cy="132"/>
          </a:xfrm>
        </p:grpSpPr>
        <p:sp>
          <p:nvSpPr>
            <p:cNvPr id="7293" name="Oval 125">
              <a:extLst>
                <a:ext uri="{FF2B5EF4-FFF2-40B4-BE49-F238E27FC236}">
                  <a16:creationId xmlns:a16="http://schemas.microsoft.com/office/drawing/2014/main" id="{AC812FDA-A389-4C1B-AD78-32EE6F6936F3}"/>
                </a:ext>
              </a:extLst>
            </p:cNvPr>
            <p:cNvSpPr>
              <a:spLocks noChangeArrowheads="1"/>
            </p:cNvSpPr>
            <p:nvPr/>
          </p:nvSpPr>
          <p:spPr bwMode="auto">
            <a:xfrm>
              <a:off x="4464"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294" name="Oval 126">
              <a:extLst>
                <a:ext uri="{FF2B5EF4-FFF2-40B4-BE49-F238E27FC236}">
                  <a16:creationId xmlns:a16="http://schemas.microsoft.com/office/drawing/2014/main" id="{5699C547-A8E3-4873-B4A7-AD75754CFA0C}"/>
                </a:ext>
              </a:extLst>
            </p:cNvPr>
            <p:cNvSpPr>
              <a:spLocks noChangeArrowheads="1"/>
            </p:cNvSpPr>
            <p:nvPr/>
          </p:nvSpPr>
          <p:spPr bwMode="auto">
            <a:xfrm>
              <a:off x="4416"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295" name="Oval 127">
              <a:extLst>
                <a:ext uri="{FF2B5EF4-FFF2-40B4-BE49-F238E27FC236}">
                  <a16:creationId xmlns:a16="http://schemas.microsoft.com/office/drawing/2014/main" id="{CE898D4D-739B-49D4-8925-5C5F10623030}"/>
                </a:ext>
              </a:extLst>
            </p:cNvPr>
            <p:cNvSpPr>
              <a:spLocks noChangeArrowheads="1"/>
            </p:cNvSpPr>
            <p:nvPr/>
          </p:nvSpPr>
          <p:spPr bwMode="auto">
            <a:xfrm>
              <a:off x="4368"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296" name="Freeform 128">
              <a:extLst>
                <a:ext uri="{FF2B5EF4-FFF2-40B4-BE49-F238E27FC236}">
                  <a16:creationId xmlns:a16="http://schemas.microsoft.com/office/drawing/2014/main" id="{FF6EF07F-BFB1-4C20-97D3-C4DF529EBA60}"/>
                </a:ext>
              </a:extLst>
            </p:cNvPr>
            <p:cNvSpPr>
              <a:spLocks/>
            </p:cNvSpPr>
            <p:nvPr/>
          </p:nvSpPr>
          <p:spPr bwMode="auto">
            <a:xfrm>
              <a:off x="4379" y="2704"/>
              <a:ext cx="35" cy="84"/>
            </a:xfrm>
            <a:custGeom>
              <a:avLst/>
              <a:gdLst>
                <a:gd name="T0" fmla="*/ 17 w 35"/>
                <a:gd name="T1" fmla="*/ 84 h 84"/>
                <a:gd name="T2" fmla="*/ 25 w 35"/>
                <a:gd name="T3" fmla="*/ 40 h 84"/>
                <a:gd name="T4" fmla="*/ 25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97" name="Freeform 129">
              <a:extLst>
                <a:ext uri="{FF2B5EF4-FFF2-40B4-BE49-F238E27FC236}">
                  <a16:creationId xmlns:a16="http://schemas.microsoft.com/office/drawing/2014/main" id="{C1C4D6C7-A494-4A39-82C1-5F6287277D3D}"/>
                </a:ext>
              </a:extLst>
            </p:cNvPr>
            <p:cNvSpPr>
              <a:spLocks/>
            </p:cNvSpPr>
            <p:nvPr/>
          </p:nvSpPr>
          <p:spPr bwMode="auto">
            <a:xfrm>
              <a:off x="4436" y="2711"/>
              <a:ext cx="16" cy="73"/>
            </a:xfrm>
            <a:custGeom>
              <a:avLst/>
              <a:gdLst>
                <a:gd name="T0" fmla="*/ 8 w 16"/>
                <a:gd name="T1" fmla="*/ 73 h 73"/>
                <a:gd name="T2" fmla="*/ 4 w 16"/>
                <a:gd name="T3" fmla="*/ 61 h 73"/>
                <a:gd name="T4" fmla="*/ 8 w 16"/>
                <a:gd name="T5" fmla="*/ 49 h 73"/>
                <a:gd name="T6" fmla="*/ 0 w 16"/>
                <a:gd name="T7" fmla="*/ 25 h 73"/>
                <a:gd name="T8" fmla="*/ 4 w 16"/>
                <a:gd name="T9" fmla="*/ 1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98" name="Freeform 130">
              <a:extLst>
                <a:ext uri="{FF2B5EF4-FFF2-40B4-BE49-F238E27FC236}">
                  <a16:creationId xmlns:a16="http://schemas.microsoft.com/office/drawing/2014/main" id="{0E5FF7E5-7F49-4141-8EFD-9657BA1DD9D6}"/>
                </a:ext>
              </a:extLst>
            </p:cNvPr>
            <p:cNvSpPr>
              <a:spLocks/>
            </p:cNvSpPr>
            <p:nvPr/>
          </p:nvSpPr>
          <p:spPr bwMode="auto">
            <a:xfrm>
              <a:off x="4472" y="2700"/>
              <a:ext cx="30" cy="84"/>
            </a:xfrm>
            <a:custGeom>
              <a:avLst/>
              <a:gdLst>
                <a:gd name="T0" fmla="*/ 16 w 30"/>
                <a:gd name="T1" fmla="*/ 84 h 84"/>
                <a:gd name="T2" fmla="*/ 24 w 30"/>
                <a:gd name="T3" fmla="*/ 56 h 84"/>
                <a:gd name="T4" fmla="*/ 20 w 30"/>
                <a:gd name="T5" fmla="*/ 44 h 84"/>
                <a:gd name="T6" fmla="*/ 8 w 30"/>
                <a:gd name="T7" fmla="*/ 40 h 84"/>
                <a:gd name="T8" fmla="*/ 12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7177" name="Group 131">
            <a:extLst>
              <a:ext uri="{FF2B5EF4-FFF2-40B4-BE49-F238E27FC236}">
                <a16:creationId xmlns:a16="http://schemas.microsoft.com/office/drawing/2014/main" id="{31106F66-33D6-48F3-8DBA-DEF8CC2E492D}"/>
              </a:ext>
            </a:extLst>
          </p:cNvPr>
          <p:cNvGrpSpPr>
            <a:grpSpLocks/>
          </p:cNvGrpSpPr>
          <p:nvPr/>
        </p:nvGrpSpPr>
        <p:grpSpPr bwMode="auto">
          <a:xfrm>
            <a:off x="8320089" y="1973263"/>
            <a:ext cx="204787" cy="188912"/>
            <a:chOff x="4368" y="2700"/>
            <a:chExt cx="144" cy="132"/>
          </a:xfrm>
        </p:grpSpPr>
        <p:sp>
          <p:nvSpPr>
            <p:cNvPr id="7287" name="Oval 132">
              <a:extLst>
                <a:ext uri="{FF2B5EF4-FFF2-40B4-BE49-F238E27FC236}">
                  <a16:creationId xmlns:a16="http://schemas.microsoft.com/office/drawing/2014/main" id="{E11E16DC-1359-4B83-83E3-E5D5431B8200}"/>
                </a:ext>
              </a:extLst>
            </p:cNvPr>
            <p:cNvSpPr>
              <a:spLocks noChangeArrowheads="1"/>
            </p:cNvSpPr>
            <p:nvPr/>
          </p:nvSpPr>
          <p:spPr bwMode="auto">
            <a:xfrm>
              <a:off x="4464"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288" name="Oval 133">
              <a:extLst>
                <a:ext uri="{FF2B5EF4-FFF2-40B4-BE49-F238E27FC236}">
                  <a16:creationId xmlns:a16="http://schemas.microsoft.com/office/drawing/2014/main" id="{EBCA2023-C96E-4F3B-864C-8C160D245304}"/>
                </a:ext>
              </a:extLst>
            </p:cNvPr>
            <p:cNvSpPr>
              <a:spLocks noChangeArrowheads="1"/>
            </p:cNvSpPr>
            <p:nvPr/>
          </p:nvSpPr>
          <p:spPr bwMode="auto">
            <a:xfrm>
              <a:off x="4416"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289" name="Oval 134">
              <a:extLst>
                <a:ext uri="{FF2B5EF4-FFF2-40B4-BE49-F238E27FC236}">
                  <a16:creationId xmlns:a16="http://schemas.microsoft.com/office/drawing/2014/main" id="{CB4C8C15-93E8-48A3-BCFD-2A234CE5D2A7}"/>
                </a:ext>
              </a:extLst>
            </p:cNvPr>
            <p:cNvSpPr>
              <a:spLocks noChangeArrowheads="1"/>
            </p:cNvSpPr>
            <p:nvPr/>
          </p:nvSpPr>
          <p:spPr bwMode="auto">
            <a:xfrm>
              <a:off x="4368"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290" name="Freeform 135">
              <a:extLst>
                <a:ext uri="{FF2B5EF4-FFF2-40B4-BE49-F238E27FC236}">
                  <a16:creationId xmlns:a16="http://schemas.microsoft.com/office/drawing/2014/main" id="{34F822C1-72EB-4187-86FA-FBCBE906B58A}"/>
                </a:ext>
              </a:extLst>
            </p:cNvPr>
            <p:cNvSpPr>
              <a:spLocks/>
            </p:cNvSpPr>
            <p:nvPr/>
          </p:nvSpPr>
          <p:spPr bwMode="auto">
            <a:xfrm>
              <a:off x="4379" y="2704"/>
              <a:ext cx="35" cy="84"/>
            </a:xfrm>
            <a:custGeom>
              <a:avLst/>
              <a:gdLst>
                <a:gd name="T0" fmla="*/ 17 w 35"/>
                <a:gd name="T1" fmla="*/ 84 h 84"/>
                <a:gd name="T2" fmla="*/ 25 w 35"/>
                <a:gd name="T3" fmla="*/ 40 h 84"/>
                <a:gd name="T4" fmla="*/ 25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91" name="Freeform 136">
              <a:extLst>
                <a:ext uri="{FF2B5EF4-FFF2-40B4-BE49-F238E27FC236}">
                  <a16:creationId xmlns:a16="http://schemas.microsoft.com/office/drawing/2014/main" id="{8CFC8821-3985-48FD-898A-3238588FC263}"/>
                </a:ext>
              </a:extLst>
            </p:cNvPr>
            <p:cNvSpPr>
              <a:spLocks/>
            </p:cNvSpPr>
            <p:nvPr/>
          </p:nvSpPr>
          <p:spPr bwMode="auto">
            <a:xfrm>
              <a:off x="4436" y="2711"/>
              <a:ext cx="16" cy="73"/>
            </a:xfrm>
            <a:custGeom>
              <a:avLst/>
              <a:gdLst>
                <a:gd name="T0" fmla="*/ 8 w 16"/>
                <a:gd name="T1" fmla="*/ 73 h 73"/>
                <a:gd name="T2" fmla="*/ 4 w 16"/>
                <a:gd name="T3" fmla="*/ 61 h 73"/>
                <a:gd name="T4" fmla="*/ 8 w 16"/>
                <a:gd name="T5" fmla="*/ 49 h 73"/>
                <a:gd name="T6" fmla="*/ 0 w 16"/>
                <a:gd name="T7" fmla="*/ 25 h 73"/>
                <a:gd name="T8" fmla="*/ 4 w 16"/>
                <a:gd name="T9" fmla="*/ 1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92" name="Freeform 137">
              <a:extLst>
                <a:ext uri="{FF2B5EF4-FFF2-40B4-BE49-F238E27FC236}">
                  <a16:creationId xmlns:a16="http://schemas.microsoft.com/office/drawing/2014/main" id="{EA51529B-7E89-4FB7-A8EC-0E60ED2A830C}"/>
                </a:ext>
              </a:extLst>
            </p:cNvPr>
            <p:cNvSpPr>
              <a:spLocks/>
            </p:cNvSpPr>
            <p:nvPr/>
          </p:nvSpPr>
          <p:spPr bwMode="auto">
            <a:xfrm>
              <a:off x="4472" y="2700"/>
              <a:ext cx="30" cy="84"/>
            </a:xfrm>
            <a:custGeom>
              <a:avLst/>
              <a:gdLst>
                <a:gd name="T0" fmla="*/ 16 w 30"/>
                <a:gd name="T1" fmla="*/ 84 h 84"/>
                <a:gd name="T2" fmla="*/ 24 w 30"/>
                <a:gd name="T3" fmla="*/ 56 h 84"/>
                <a:gd name="T4" fmla="*/ 20 w 30"/>
                <a:gd name="T5" fmla="*/ 44 h 84"/>
                <a:gd name="T6" fmla="*/ 8 w 30"/>
                <a:gd name="T7" fmla="*/ 40 h 84"/>
                <a:gd name="T8" fmla="*/ 12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7178" name="Group 138">
            <a:extLst>
              <a:ext uri="{FF2B5EF4-FFF2-40B4-BE49-F238E27FC236}">
                <a16:creationId xmlns:a16="http://schemas.microsoft.com/office/drawing/2014/main" id="{5A82818D-36AB-481D-9399-0741D5943DF7}"/>
              </a:ext>
            </a:extLst>
          </p:cNvPr>
          <p:cNvGrpSpPr>
            <a:grpSpLocks/>
          </p:cNvGrpSpPr>
          <p:nvPr/>
        </p:nvGrpSpPr>
        <p:grpSpPr bwMode="auto">
          <a:xfrm>
            <a:off x="8456614" y="1973263"/>
            <a:ext cx="204787" cy="188912"/>
            <a:chOff x="4368" y="2700"/>
            <a:chExt cx="144" cy="132"/>
          </a:xfrm>
        </p:grpSpPr>
        <p:sp>
          <p:nvSpPr>
            <p:cNvPr id="7281" name="Oval 139">
              <a:extLst>
                <a:ext uri="{FF2B5EF4-FFF2-40B4-BE49-F238E27FC236}">
                  <a16:creationId xmlns:a16="http://schemas.microsoft.com/office/drawing/2014/main" id="{18502544-E18C-4BFB-8D64-071078F7967A}"/>
                </a:ext>
              </a:extLst>
            </p:cNvPr>
            <p:cNvSpPr>
              <a:spLocks noChangeArrowheads="1"/>
            </p:cNvSpPr>
            <p:nvPr/>
          </p:nvSpPr>
          <p:spPr bwMode="auto">
            <a:xfrm>
              <a:off x="4464"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82" name="Oval 140">
              <a:extLst>
                <a:ext uri="{FF2B5EF4-FFF2-40B4-BE49-F238E27FC236}">
                  <a16:creationId xmlns:a16="http://schemas.microsoft.com/office/drawing/2014/main" id="{E20FBBD2-7166-443B-9DB3-02C0AD862740}"/>
                </a:ext>
              </a:extLst>
            </p:cNvPr>
            <p:cNvSpPr>
              <a:spLocks noChangeArrowheads="1"/>
            </p:cNvSpPr>
            <p:nvPr/>
          </p:nvSpPr>
          <p:spPr bwMode="auto">
            <a:xfrm>
              <a:off x="4416"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83" name="Oval 141">
              <a:extLst>
                <a:ext uri="{FF2B5EF4-FFF2-40B4-BE49-F238E27FC236}">
                  <a16:creationId xmlns:a16="http://schemas.microsoft.com/office/drawing/2014/main" id="{5B7523E4-4D3D-4C5C-950C-164B825A9953}"/>
                </a:ext>
              </a:extLst>
            </p:cNvPr>
            <p:cNvSpPr>
              <a:spLocks noChangeArrowheads="1"/>
            </p:cNvSpPr>
            <p:nvPr/>
          </p:nvSpPr>
          <p:spPr bwMode="auto">
            <a:xfrm>
              <a:off x="4368"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84" name="Freeform 142">
              <a:extLst>
                <a:ext uri="{FF2B5EF4-FFF2-40B4-BE49-F238E27FC236}">
                  <a16:creationId xmlns:a16="http://schemas.microsoft.com/office/drawing/2014/main" id="{278AEC59-044E-47FC-B8D5-3EBAC23D5196}"/>
                </a:ext>
              </a:extLst>
            </p:cNvPr>
            <p:cNvSpPr>
              <a:spLocks/>
            </p:cNvSpPr>
            <p:nvPr/>
          </p:nvSpPr>
          <p:spPr bwMode="auto">
            <a:xfrm>
              <a:off x="4379" y="2704"/>
              <a:ext cx="35" cy="84"/>
            </a:xfrm>
            <a:custGeom>
              <a:avLst/>
              <a:gdLst>
                <a:gd name="T0" fmla="*/ 17 w 35"/>
                <a:gd name="T1" fmla="*/ 84 h 84"/>
                <a:gd name="T2" fmla="*/ 25 w 35"/>
                <a:gd name="T3" fmla="*/ 40 h 84"/>
                <a:gd name="T4" fmla="*/ 25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85" name="Freeform 143">
              <a:extLst>
                <a:ext uri="{FF2B5EF4-FFF2-40B4-BE49-F238E27FC236}">
                  <a16:creationId xmlns:a16="http://schemas.microsoft.com/office/drawing/2014/main" id="{CCE17C6B-D2B9-44C6-A7E2-3807F0561411}"/>
                </a:ext>
              </a:extLst>
            </p:cNvPr>
            <p:cNvSpPr>
              <a:spLocks/>
            </p:cNvSpPr>
            <p:nvPr/>
          </p:nvSpPr>
          <p:spPr bwMode="auto">
            <a:xfrm>
              <a:off x="4436" y="2711"/>
              <a:ext cx="16" cy="73"/>
            </a:xfrm>
            <a:custGeom>
              <a:avLst/>
              <a:gdLst>
                <a:gd name="T0" fmla="*/ 8 w 16"/>
                <a:gd name="T1" fmla="*/ 73 h 73"/>
                <a:gd name="T2" fmla="*/ 4 w 16"/>
                <a:gd name="T3" fmla="*/ 61 h 73"/>
                <a:gd name="T4" fmla="*/ 8 w 16"/>
                <a:gd name="T5" fmla="*/ 49 h 73"/>
                <a:gd name="T6" fmla="*/ 0 w 16"/>
                <a:gd name="T7" fmla="*/ 25 h 73"/>
                <a:gd name="T8" fmla="*/ 4 w 16"/>
                <a:gd name="T9" fmla="*/ 1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86" name="Freeform 144">
              <a:extLst>
                <a:ext uri="{FF2B5EF4-FFF2-40B4-BE49-F238E27FC236}">
                  <a16:creationId xmlns:a16="http://schemas.microsoft.com/office/drawing/2014/main" id="{33F622BA-6F0D-4D21-91C1-C06DAEE7B975}"/>
                </a:ext>
              </a:extLst>
            </p:cNvPr>
            <p:cNvSpPr>
              <a:spLocks/>
            </p:cNvSpPr>
            <p:nvPr/>
          </p:nvSpPr>
          <p:spPr bwMode="auto">
            <a:xfrm>
              <a:off x="4472" y="2700"/>
              <a:ext cx="30" cy="84"/>
            </a:xfrm>
            <a:custGeom>
              <a:avLst/>
              <a:gdLst>
                <a:gd name="T0" fmla="*/ 16 w 30"/>
                <a:gd name="T1" fmla="*/ 84 h 84"/>
                <a:gd name="T2" fmla="*/ 24 w 30"/>
                <a:gd name="T3" fmla="*/ 56 h 84"/>
                <a:gd name="T4" fmla="*/ 20 w 30"/>
                <a:gd name="T5" fmla="*/ 44 h 84"/>
                <a:gd name="T6" fmla="*/ 8 w 30"/>
                <a:gd name="T7" fmla="*/ 40 h 84"/>
                <a:gd name="T8" fmla="*/ 12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7179" name="Group 145">
            <a:extLst>
              <a:ext uri="{FF2B5EF4-FFF2-40B4-BE49-F238E27FC236}">
                <a16:creationId xmlns:a16="http://schemas.microsoft.com/office/drawing/2014/main" id="{ECFFA745-F717-45B0-A079-7BEDB15D0F5D}"/>
              </a:ext>
            </a:extLst>
          </p:cNvPr>
          <p:cNvGrpSpPr>
            <a:grpSpLocks/>
          </p:cNvGrpSpPr>
          <p:nvPr/>
        </p:nvGrpSpPr>
        <p:grpSpPr bwMode="auto">
          <a:xfrm>
            <a:off x="8661401" y="1973263"/>
            <a:ext cx="206375" cy="188912"/>
            <a:chOff x="4368" y="2700"/>
            <a:chExt cx="144" cy="132"/>
          </a:xfrm>
        </p:grpSpPr>
        <p:sp>
          <p:nvSpPr>
            <p:cNvPr id="7275" name="Oval 146">
              <a:extLst>
                <a:ext uri="{FF2B5EF4-FFF2-40B4-BE49-F238E27FC236}">
                  <a16:creationId xmlns:a16="http://schemas.microsoft.com/office/drawing/2014/main" id="{B51A4CA6-199A-4C1C-9FE8-1C5686339E67}"/>
                </a:ext>
              </a:extLst>
            </p:cNvPr>
            <p:cNvSpPr>
              <a:spLocks noChangeArrowheads="1"/>
            </p:cNvSpPr>
            <p:nvPr/>
          </p:nvSpPr>
          <p:spPr bwMode="auto">
            <a:xfrm>
              <a:off x="4464"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76" name="Oval 147">
              <a:extLst>
                <a:ext uri="{FF2B5EF4-FFF2-40B4-BE49-F238E27FC236}">
                  <a16:creationId xmlns:a16="http://schemas.microsoft.com/office/drawing/2014/main" id="{CC3FE295-804B-4352-9679-92C74BEB98C2}"/>
                </a:ext>
              </a:extLst>
            </p:cNvPr>
            <p:cNvSpPr>
              <a:spLocks noChangeArrowheads="1"/>
            </p:cNvSpPr>
            <p:nvPr/>
          </p:nvSpPr>
          <p:spPr bwMode="auto">
            <a:xfrm>
              <a:off x="4416"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77" name="Oval 148">
              <a:extLst>
                <a:ext uri="{FF2B5EF4-FFF2-40B4-BE49-F238E27FC236}">
                  <a16:creationId xmlns:a16="http://schemas.microsoft.com/office/drawing/2014/main" id="{4BD5B748-76A6-4FE7-B749-AFEEDB9ACDE1}"/>
                </a:ext>
              </a:extLst>
            </p:cNvPr>
            <p:cNvSpPr>
              <a:spLocks noChangeArrowheads="1"/>
            </p:cNvSpPr>
            <p:nvPr/>
          </p:nvSpPr>
          <p:spPr bwMode="auto">
            <a:xfrm>
              <a:off x="4368"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78" name="Freeform 149">
              <a:extLst>
                <a:ext uri="{FF2B5EF4-FFF2-40B4-BE49-F238E27FC236}">
                  <a16:creationId xmlns:a16="http://schemas.microsoft.com/office/drawing/2014/main" id="{433F1640-0FB6-411A-A6F6-8B55AFF84B98}"/>
                </a:ext>
              </a:extLst>
            </p:cNvPr>
            <p:cNvSpPr>
              <a:spLocks/>
            </p:cNvSpPr>
            <p:nvPr/>
          </p:nvSpPr>
          <p:spPr bwMode="auto">
            <a:xfrm>
              <a:off x="4379" y="2704"/>
              <a:ext cx="35" cy="84"/>
            </a:xfrm>
            <a:custGeom>
              <a:avLst/>
              <a:gdLst>
                <a:gd name="T0" fmla="*/ 17 w 35"/>
                <a:gd name="T1" fmla="*/ 84 h 84"/>
                <a:gd name="T2" fmla="*/ 25 w 35"/>
                <a:gd name="T3" fmla="*/ 40 h 84"/>
                <a:gd name="T4" fmla="*/ 25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79" name="Freeform 150">
              <a:extLst>
                <a:ext uri="{FF2B5EF4-FFF2-40B4-BE49-F238E27FC236}">
                  <a16:creationId xmlns:a16="http://schemas.microsoft.com/office/drawing/2014/main" id="{D815D3DA-20FF-4105-A342-CD766F85817A}"/>
                </a:ext>
              </a:extLst>
            </p:cNvPr>
            <p:cNvSpPr>
              <a:spLocks/>
            </p:cNvSpPr>
            <p:nvPr/>
          </p:nvSpPr>
          <p:spPr bwMode="auto">
            <a:xfrm>
              <a:off x="4436" y="2711"/>
              <a:ext cx="16" cy="73"/>
            </a:xfrm>
            <a:custGeom>
              <a:avLst/>
              <a:gdLst>
                <a:gd name="T0" fmla="*/ 8 w 16"/>
                <a:gd name="T1" fmla="*/ 73 h 73"/>
                <a:gd name="T2" fmla="*/ 4 w 16"/>
                <a:gd name="T3" fmla="*/ 61 h 73"/>
                <a:gd name="T4" fmla="*/ 8 w 16"/>
                <a:gd name="T5" fmla="*/ 49 h 73"/>
                <a:gd name="T6" fmla="*/ 0 w 16"/>
                <a:gd name="T7" fmla="*/ 25 h 73"/>
                <a:gd name="T8" fmla="*/ 4 w 16"/>
                <a:gd name="T9" fmla="*/ 1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80" name="Freeform 151">
              <a:extLst>
                <a:ext uri="{FF2B5EF4-FFF2-40B4-BE49-F238E27FC236}">
                  <a16:creationId xmlns:a16="http://schemas.microsoft.com/office/drawing/2014/main" id="{BB479B4B-3C0C-498A-A5ED-631757013A33}"/>
                </a:ext>
              </a:extLst>
            </p:cNvPr>
            <p:cNvSpPr>
              <a:spLocks/>
            </p:cNvSpPr>
            <p:nvPr/>
          </p:nvSpPr>
          <p:spPr bwMode="auto">
            <a:xfrm>
              <a:off x="4472" y="2700"/>
              <a:ext cx="30" cy="84"/>
            </a:xfrm>
            <a:custGeom>
              <a:avLst/>
              <a:gdLst>
                <a:gd name="T0" fmla="*/ 16 w 30"/>
                <a:gd name="T1" fmla="*/ 84 h 84"/>
                <a:gd name="T2" fmla="*/ 24 w 30"/>
                <a:gd name="T3" fmla="*/ 56 h 84"/>
                <a:gd name="T4" fmla="*/ 20 w 30"/>
                <a:gd name="T5" fmla="*/ 44 h 84"/>
                <a:gd name="T6" fmla="*/ 8 w 30"/>
                <a:gd name="T7" fmla="*/ 40 h 84"/>
                <a:gd name="T8" fmla="*/ 12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7180" name="Group 152">
            <a:extLst>
              <a:ext uri="{FF2B5EF4-FFF2-40B4-BE49-F238E27FC236}">
                <a16:creationId xmlns:a16="http://schemas.microsoft.com/office/drawing/2014/main" id="{A5484BF5-9284-4FBA-8476-8AB72D17D2E5}"/>
              </a:ext>
            </a:extLst>
          </p:cNvPr>
          <p:cNvGrpSpPr>
            <a:grpSpLocks/>
          </p:cNvGrpSpPr>
          <p:nvPr/>
        </p:nvGrpSpPr>
        <p:grpSpPr bwMode="auto">
          <a:xfrm>
            <a:off x="5440363" y="1905000"/>
            <a:ext cx="1141412" cy="1270000"/>
            <a:chOff x="3552" y="1008"/>
            <a:chExt cx="1296" cy="1440"/>
          </a:xfrm>
        </p:grpSpPr>
        <p:sp>
          <p:nvSpPr>
            <p:cNvPr id="7272" name="Rectangle 153">
              <a:extLst>
                <a:ext uri="{FF2B5EF4-FFF2-40B4-BE49-F238E27FC236}">
                  <a16:creationId xmlns:a16="http://schemas.microsoft.com/office/drawing/2014/main" id="{DBD060E0-699F-4FDC-B29E-1114A1F88560}"/>
                </a:ext>
              </a:extLst>
            </p:cNvPr>
            <p:cNvSpPr>
              <a:spLocks noChangeArrowheads="1"/>
            </p:cNvSpPr>
            <p:nvPr/>
          </p:nvSpPr>
          <p:spPr bwMode="auto">
            <a:xfrm>
              <a:off x="3552" y="1296"/>
              <a:ext cx="1296" cy="1152"/>
            </a:xfrm>
            <a:prstGeom prst="rect">
              <a:avLst/>
            </a:prstGeom>
            <a:solidFill>
              <a:srgbClr val="EAEAEA"/>
            </a:solidFill>
            <a:ln w="9525">
              <a:solidFill>
                <a:schemeClr val="tx1"/>
              </a:solidFill>
              <a:miter lim="800000"/>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73" name="Line 154">
              <a:extLst>
                <a:ext uri="{FF2B5EF4-FFF2-40B4-BE49-F238E27FC236}">
                  <a16:creationId xmlns:a16="http://schemas.microsoft.com/office/drawing/2014/main" id="{F5CC43E4-60AE-4A5A-8D2A-6F385B9D2FFC}"/>
                </a:ext>
              </a:extLst>
            </p:cNvPr>
            <p:cNvSpPr>
              <a:spLocks noChangeShapeType="1"/>
            </p:cNvSpPr>
            <p:nvPr/>
          </p:nvSpPr>
          <p:spPr bwMode="auto">
            <a:xfrm flipV="1">
              <a:off x="4848" y="1008"/>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7274" name="Line 155">
              <a:extLst>
                <a:ext uri="{FF2B5EF4-FFF2-40B4-BE49-F238E27FC236}">
                  <a16:creationId xmlns:a16="http://schemas.microsoft.com/office/drawing/2014/main" id="{E9F85DE7-EF8E-4D6C-94A2-48593AAA0E90}"/>
                </a:ext>
              </a:extLst>
            </p:cNvPr>
            <p:cNvSpPr>
              <a:spLocks noChangeShapeType="1"/>
            </p:cNvSpPr>
            <p:nvPr/>
          </p:nvSpPr>
          <p:spPr bwMode="auto">
            <a:xfrm flipV="1">
              <a:off x="3552" y="1056"/>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grpSp>
      <p:grpSp>
        <p:nvGrpSpPr>
          <p:cNvPr id="7181" name="Group 183">
            <a:extLst>
              <a:ext uri="{FF2B5EF4-FFF2-40B4-BE49-F238E27FC236}">
                <a16:creationId xmlns:a16="http://schemas.microsoft.com/office/drawing/2014/main" id="{0188FB97-02FC-4174-AD5C-4390D44A33D8}"/>
              </a:ext>
            </a:extLst>
          </p:cNvPr>
          <p:cNvGrpSpPr>
            <a:grpSpLocks/>
          </p:cNvGrpSpPr>
          <p:nvPr/>
        </p:nvGrpSpPr>
        <p:grpSpPr bwMode="auto">
          <a:xfrm>
            <a:off x="5440364" y="1973263"/>
            <a:ext cx="204787" cy="188912"/>
            <a:chOff x="4368" y="2700"/>
            <a:chExt cx="144" cy="132"/>
          </a:xfrm>
        </p:grpSpPr>
        <p:sp>
          <p:nvSpPr>
            <p:cNvPr id="7266" name="Oval 184">
              <a:extLst>
                <a:ext uri="{FF2B5EF4-FFF2-40B4-BE49-F238E27FC236}">
                  <a16:creationId xmlns:a16="http://schemas.microsoft.com/office/drawing/2014/main" id="{84745767-2BF2-4BB1-A3C9-3E0B6FAE8F76}"/>
                </a:ext>
              </a:extLst>
            </p:cNvPr>
            <p:cNvSpPr>
              <a:spLocks noChangeArrowheads="1"/>
            </p:cNvSpPr>
            <p:nvPr/>
          </p:nvSpPr>
          <p:spPr bwMode="auto">
            <a:xfrm>
              <a:off x="4464"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67" name="Oval 185">
              <a:extLst>
                <a:ext uri="{FF2B5EF4-FFF2-40B4-BE49-F238E27FC236}">
                  <a16:creationId xmlns:a16="http://schemas.microsoft.com/office/drawing/2014/main" id="{8A66C15D-810A-4922-9F66-EBEA06C6820F}"/>
                </a:ext>
              </a:extLst>
            </p:cNvPr>
            <p:cNvSpPr>
              <a:spLocks noChangeArrowheads="1"/>
            </p:cNvSpPr>
            <p:nvPr/>
          </p:nvSpPr>
          <p:spPr bwMode="auto">
            <a:xfrm>
              <a:off x="4416"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68" name="Oval 186">
              <a:extLst>
                <a:ext uri="{FF2B5EF4-FFF2-40B4-BE49-F238E27FC236}">
                  <a16:creationId xmlns:a16="http://schemas.microsoft.com/office/drawing/2014/main" id="{7C2CCE12-7B99-425E-AD86-24A1B0A7B740}"/>
                </a:ext>
              </a:extLst>
            </p:cNvPr>
            <p:cNvSpPr>
              <a:spLocks noChangeArrowheads="1"/>
            </p:cNvSpPr>
            <p:nvPr/>
          </p:nvSpPr>
          <p:spPr bwMode="auto">
            <a:xfrm>
              <a:off x="4368"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69" name="Freeform 187">
              <a:extLst>
                <a:ext uri="{FF2B5EF4-FFF2-40B4-BE49-F238E27FC236}">
                  <a16:creationId xmlns:a16="http://schemas.microsoft.com/office/drawing/2014/main" id="{D48871D5-A5EE-4DD8-88E3-00F1762B21FC}"/>
                </a:ext>
              </a:extLst>
            </p:cNvPr>
            <p:cNvSpPr>
              <a:spLocks/>
            </p:cNvSpPr>
            <p:nvPr/>
          </p:nvSpPr>
          <p:spPr bwMode="auto">
            <a:xfrm>
              <a:off x="4379" y="2704"/>
              <a:ext cx="35" cy="84"/>
            </a:xfrm>
            <a:custGeom>
              <a:avLst/>
              <a:gdLst>
                <a:gd name="T0" fmla="*/ 17 w 35"/>
                <a:gd name="T1" fmla="*/ 84 h 84"/>
                <a:gd name="T2" fmla="*/ 25 w 35"/>
                <a:gd name="T3" fmla="*/ 40 h 84"/>
                <a:gd name="T4" fmla="*/ 25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70" name="Freeform 188">
              <a:extLst>
                <a:ext uri="{FF2B5EF4-FFF2-40B4-BE49-F238E27FC236}">
                  <a16:creationId xmlns:a16="http://schemas.microsoft.com/office/drawing/2014/main" id="{F0BEB5BE-9246-480D-BA0E-D05DFE604053}"/>
                </a:ext>
              </a:extLst>
            </p:cNvPr>
            <p:cNvSpPr>
              <a:spLocks/>
            </p:cNvSpPr>
            <p:nvPr/>
          </p:nvSpPr>
          <p:spPr bwMode="auto">
            <a:xfrm>
              <a:off x="4436" y="2711"/>
              <a:ext cx="16" cy="73"/>
            </a:xfrm>
            <a:custGeom>
              <a:avLst/>
              <a:gdLst>
                <a:gd name="T0" fmla="*/ 8 w 16"/>
                <a:gd name="T1" fmla="*/ 73 h 73"/>
                <a:gd name="T2" fmla="*/ 4 w 16"/>
                <a:gd name="T3" fmla="*/ 61 h 73"/>
                <a:gd name="T4" fmla="*/ 8 w 16"/>
                <a:gd name="T5" fmla="*/ 49 h 73"/>
                <a:gd name="T6" fmla="*/ 0 w 16"/>
                <a:gd name="T7" fmla="*/ 25 h 73"/>
                <a:gd name="T8" fmla="*/ 4 w 16"/>
                <a:gd name="T9" fmla="*/ 1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71" name="Freeform 189">
              <a:extLst>
                <a:ext uri="{FF2B5EF4-FFF2-40B4-BE49-F238E27FC236}">
                  <a16:creationId xmlns:a16="http://schemas.microsoft.com/office/drawing/2014/main" id="{FE401D92-C31E-4C67-8702-770CA0B31ED8}"/>
                </a:ext>
              </a:extLst>
            </p:cNvPr>
            <p:cNvSpPr>
              <a:spLocks/>
            </p:cNvSpPr>
            <p:nvPr/>
          </p:nvSpPr>
          <p:spPr bwMode="auto">
            <a:xfrm>
              <a:off x="4472" y="2700"/>
              <a:ext cx="30" cy="84"/>
            </a:xfrm>
            <a:custGeom>
              <a:avLst/>
              <a:gdLst>
                <a:gd name="T0" fmla="*/ 16 w 30"/>
                <a:gd name="T1" fmla="*/ 84 h 84"/>
                <a:gd name="T2" fmla="*/ 24 w 30"/>
                <a:gd name="T3" fmla="*/ 56 h 84"/>
                <a:gd name="T4" fmla="*/ 20 w 30"/>
                <a:gd name="T5" fmla="*/ 44 h 84"/>
                <a:gd name="T6" fmla="*/ 8 w 30"/>
                <a:gd name="T7" fmla="*/ 40 h 84"/>
                <a:gd name="T8" fmla="*/ 12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7182" name="Group 190">
            <a:extLst>
              <a:ext uri="{FF2B5EF4-FFF2-40B4-BE49-F238E27FC236}">
                <a16:creationId xmlns:a16="http://schemas.microsoft.com/office/drawing/2014/main" id="{26C756EA-9E53-4157-8C7A-DE8DBC33DFC1}"/>
              </a:ext>
            </a:extLst>
          </p:cNvPr>
          <p:cNvGrpSpPr>
            <a:grpSpLocks/>
          </p:cNvGrpSpPr>
          <p:nvPr/>
        </p:nvGrpSpPr>
        <p:grpSpPr bwMode="auto">
          <a:xfrm>
            <a:off x="5645151" y="1973263"/>
            <a:ext cx="206375" cy="188912"/>
            <a:chOff x="4368" y="2700"/>
            <a:chExt cx="144" cy="132"/>
          </a:xfrm>
        </p:grpSpPr>
        <p:sp>
          <p:nvSpPr>
            <p:cNvPr id="7260" name="Oval 191">
              <a:extLst>
                <a:ext uri="{FF2B5EF4-FFF2-40B4-BE49-F238E27FC236}">
                  <a16:creationId xmlns:a16="http://schemas.microsoft.com/office/drawing/2014/main" id="{33CE4CF1-4264-42E0-8499-5CEE987DD237}"/>
                </a:ext>
              </a:extLst>
            </p:cNvPr>
            <p:cNvSpPr>
              <a:spLocks noChangeArrowheads="1"/>
            </p:cNvSpPr>
            <p:nvPr/>
          </p:nvSpPr>
          <p:spPr bwMode="auto">
            <a:xfrm>
              <a:off x="4464"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61" name="Oval 192">
              <a:extLst>
                <a:ext uri="{FF2B5EF4-FFF2-40B4-BE49-F238E27FC236}">
                  <a16:creationId xmlns:a16="http://schemas.microsoft.com/office/drawing/2014/main" id="{7447CA1D-5E2F-44B1-8860-310225E33AEF}"/>
                </a:ext>
              </a:extLst>
            </p:cNvPr>
            <p:cNvSpPr>
              <a:spLocks noChangeArrowheads="1"/>
            </p:cNvSpPr>
            <p:nvPr/>
          </p:nvSpPr>
          <p:spPr bwMode="auto">
            <a:xfrm>
              <a:off x="4416"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62" name="Oval 193">
              <a:extLst>
                <a:ext uri="{FF2B5EF4-FFF2-40B4-BE49-F238E27FC236}">
                  <a16:creationId xmlns:a16="http://schemas.microsoft.com/office/drawing/2014/main" id="{1B8063A4-147F-4C3C-9DC4-ECBE17CA6856}"/>
                </a:ext>
              </a:extLst>
            </p:cNvPr>
            <p:cNvSpPr>
              <a:spLocks noChangeArrowheads="1"/>
            </p:cNvSpPr>
            <p:nvPr/>
          </p:nvSpPr>
          <p:spPr bwMode="auto">
            <a:xfrm>
              <a:off x="4368"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63" name="Freeform 194">
              <a:extLst>
                <a:ext uri="{FF2B5EF4-FFF2-40B4-BE49-F238E27FC236}">
                  <a16:creationId xmlns:a16="http://schemas.microsoft.com/office/drawing/2014/main" id="{5086DCDB-A80E-4D16-A3C4-DFD9236C829D}"/>
                </a:ext>
              </a:extLst>
            </p:cNvPr>
            <p:cNvSpPr>
              <a:spLocks/>
            </p:cNvSpPr>
            <p:nvPr/>
          </p:nvSpPr>
          <p:spPr bwMode="auto">
            <a:xfrm>
              <a:off x="4379" y="2704"/>
              <a:ext cx="35" cy="84"/>
            </a:xfrm>
            <a:custGeom>
              <a:avLst/>
              <a:gdLst>
                <a:gd name="T0" fmla="*/ 17 w 35"/>
                <a:gd name="T1" fmla="*/ 84 h 84"/>
                <a:gd name="T2" fmla="*/ 25 w 35"/>
                <a:gd name="T3" fmla="*/ 40 h 84"/>
                <a:gd name="T4" fmla="*/ 25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64" name="Freeform 195">
              <a:extLst>
                <a:ext uri="{FF2B5EF4-FFF2-40B4-BE49-F238E27FC236}">
                  <a16:creationId xmlns:a16="http://schemas.microsoft.com/office/drawing/2014/main" id="{44EF81B1-9710-4506-B7D0-1D06FCB84CAE}"/>
                </a:ext>
              </a:extLst>
            </p:cNvPr>
            <p:cNvSpPr>
              <a:spLocks/>
            </p:cNvSpPr>
            <p:nvPr/>
          </p:nvSpPr>
          <p:spPr bwMode="auto">
            <a:xfrm>
              <a:off x="4436" y="2711"/>
              <a:ext cx="16" cy="73"/>
            </a:xfrm>
            <a:custGeom>
              <a:avLst/>
              <a:gdLst>
                <a:gd name="T0" fmla="*/ 8 w 16"/>
                <a:gd name="T1" fmla="*/ 73 h 73"/>
                <a:gd name="T2" fmla="*/ 4 w 16"/>
                <a:gd name="T3" fmla="*/ 61 h 73"/>
                <a:gd name="T4" fmla="*/ 8 w 16"/>
                <a:gd name="T5" fmla="*/ 49 h 73"/>
                <a:gd name="T6" fmla="*/ 0 w 16"/>
                <a:gd name="T7" fmla="*/ 25 h 73"/>
                <a:gd name="T8" fmla="*/ 4 w 16"/>
                <a:gd name="T9" fmla="*/ 1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65" name="Freeform 196">
              <a:extLst>
                <a:ext uri="{FF2B5EF4-FFF2-40B4-BE49-F238E27FC236}">
                  <a16:creationId xmlns:a16="http://schemas.microsoft.com/office/drawing/2014/main" id="{F81A8D06-F3A7-438F-954A-76D692C6CDA7}"/>
                </a:ext>
              </a:extLst>
            </p:cNvPr>
            <p:cNvSpPr>
              <a:spLocks/>
            </p:cNvSpPr>
            <p:nvPr/>
          </p:nvSpPr>
          <p:spPr bwMode="auto">
            <a:xfrm>
              <a:off x="4472" y="2700"/>
              <a:ext cx="30" cy="84"/>
            </a:xfrm>
            <a:custGeom>
              <a:avLst/>
              <a:gdLst>
                <a:gd name="T0" fmla="*/ 16 w 30"/>
                <a:gd name="T1" fmla="*/ 84 h 84"/>
                <a:gd name="T2" fmla="*/ 24 w 30"/>
                <a:gd name="T3" fmla="*/ 56 h 84"/>
                <a:gd name="T4" fmla="*/ 20 w 30"/>
                <a:gd name="T5" fmla="*/ 44 h 84"/>
                <a:gd name="T6" fmla="*/ 8 w 30"/>
                <a:gd name="T7" fmla="*/ 40 h 84"/>
                <a:gd name="T8" fmla="*/ 12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7183" name="Group 197">
            <a:extLst>
              <a:ext uri="{FF2B5EF4-FFF2-40B4-BE49-F238E27FC236}">
                <a16:creationId xmlns:a16="http://schemas.microsoft.com/office/drawing/2014/main" id="{8E695051-305C-4F11-AAE4-AD682342CDEA}"/>
              </a:ext>
            </a:extLst>
          </p:cNvPr>
          <p:cNvGrpSpPr>
            <a:grpSpLocks/>
          </p:cNvGrpSpPr>
          <p:nvPr/>
        </p:nvGrpSpPr>
        <p:grpSpPr bwMode="auto">
          <a:xfrm>
            <a:off x="5851525" y="1973263"/>
            <a:ext cx="204788" cy="188912"/>
            <a:chOff x="4368" y="2700"/>
            <a:chExt cx="144" cy="132"/>
          </a:xfrm>
        </p:grpSpPr>
        <p:sp>
          <p:nvSpPr>
            <p:cNvPr id="7254" name="Oval 198">
              <a:extLst>
                <a:ext uri="{FF2B5EF4-FFF2-40B4-BE49-F238E27FC236}">
                  <a16:creationId xmlns:a16="http://schemas.microsoft.com/office/drawing/2014/main" id="{2D9DB1E6-C7D2-45BB-8DDF-7A65509CF4A3}"/>
                </a:ext>
              </a:extLst>
            </p:cNvPr>
            <p:cNvSpPr>
              <a:spLocks noChangeArrowheads="1"/>
            </p:cNvSpPr>
            <p:nvPr/>
          </p:nvSpPr>
          <p:spPr bwMode="auto">
            <a:xfrm>
              <a:off x="4464"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55" name="Oval 199">
              <a:extLst>
                <a:ext uri="{FF2B5EF4-FFF2-40B4-BE49-F238E27FC236}">
                  <a16:creationId xmlns:a16="http://schemas.microsoft.com/office/drawing/2014/main" id="{9D4272CB-321F-4E69-9B56-8A7057A3E451}"/>
                </a:ext>
              </a:extLst>
            </p:cNvPr>
            <p:cNvSpPr>
              <a:spLocks noChangeArrowheads="1"/>
            </p:cNvSpPr>
            <p:nvPr/>
          </p:nvSpPr>
          <p:spPr bwMode="auto">
            <a:xfrm>
              <a:off x="4416"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56" name="Oval 200">
              <a:extLst>
                <a:ext uri="{FF2B5EF4-FFF2-40B4-BE49-F238E27FC236}">
                  <a16:creationId xmlns:a16="http://schemas.microsoft.com/office/drawing/2014/main" id="{A91C9828-6E09-409D-8EA6-812A8CFE31F4}"/>
                </a:ext>
              </a:extLst>
            </p:cNvPr>
            <p:cNvSpPr>
              <a:spLocks noChangeArrowheads="1"/>
            </p:cNvSpPr>
            <p:nvPr/>
          </p:nvSpPr>
          <p:spPr bwMode="auto">
            <a:xfrm>
              <a:off x="4368"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57" name="Freeform 201">
              <a:extLst>
                <a:ext uri="{FF2B5EF4-FFF2-40B4-BE49-F238E27FC236}">
                  <a16:creationId xmlns:a16="http://schemas.microsoft.com/office/drawing/2014/main" id="{3D030B78-100A-424A-82D1-055BC8E1596C}"/>
                </a:ext>
              </a:extLst>
            </p:cNvPr>
            <p:cNvSpPr>
              <a:spLocks/>
            </p:cNvSpPr>
            <p:nvPr/>
          </p:nvSpPr>
          <p:spPr bwMode="auto">
            <a:xfrm>
              <a:off x="4379" y="2704"/>
              <a:ext cx="35" cy="84"/>
            </a:xfrm>
            <a:custGeom>
              <a:avLst/>
              <a:gdLst>
                <a:gd name="T0" fmla="*/ 17 w 35"/>
                <a:gd name="T1" fmla="*/ 84 h 84"/>
                <a:gd name="T2" fmla="*/ 25 w 35"/>
                <a:gd name="T3" fmla="*/ 40 h 84"/>
                <a:gd name="T4" fmla="*/ 25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58" name="Freeform 202">
              <a:extLst>
                <a:ext uri="{FF2B5EF4-FFF2-40B4-BE49-F238E27FC236}">
                  <a16:creationId xmlns:a16="http://schemas.microsoft.com/office/drawing/2014/main" id="{C458201A-8134-44F1-BC9C-F8FC20248487}"/>
                </a:ext>
              </a:extLst>
            </p:cNvPr>
            <p:cNvSpPr>
              <a:spLocks/>
            </p:cNvSpPr>
            <p:nvPr/>
          </p:nvSpPr>
          <p:spPr bwMode="auto">
            <a:xfrm>
              <a:off x="4436" y="2711"/>
              <a:ext cx="16" cy="73"/>
            </a:xfrm>
            <a:custGeom>
              <a:avLst/>
              <a:gdLst>
                <a:gd name="T0" fmla="*/ 8 w 16"/>
                <a:gd name="T1" fmla="*/ 73 h 73"/>
                <a:gd name="T2" fmla="*/ 4 w 16"/>
                <a:gd name="T3" fmla="*/ 61 h 73"/>
                <a:gd name="T4" fmla="*/ 8 w 16"/>
                <a:gd name="T5" fmla="*/ 49 h 73"/>
                <a:gd name="T6" fmla="*/ 0 w 16"/>
                <a:gd name="T7" fmla="*/ 25 h 73"/>
                <a:gd name="T8" fmla="*/ 4 w 16"/>
                <a:gd name="T9" fmla="*/ 1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59" name="Freeform 203">
              <a:extLst>
                <a:ext uri="{FF2B5EF4-FFF2-40B4-BE49-F238E27FC236}">
                  <a16:creationId xmlns:a16="http://schemas.microsoft.com/office/drawing/2014/main" id="{1CD2CDB9-18B5-4C33-B8A2-7C4A759A94F0}"/>
                </a:ext>
              </a:extLst>
            </p:cNvPr>
            <p:cNvSpPr>
              <a:spLocks/>
            </p:cNvSpPr>
            <p:nvPr/>
          </p:nvSpPr>
          <p:spPr bwMode="auto">
            <a:xfrm>
              <a:off x="4472" y="2700"/>
              <a:ext cx="30" cy="84"/>
            </a:xfrm>
            <a:custGeom>
              <a:avLst/>
              <a:gdLst>
                <a:gd name="T0" fmla="*/ 16 w 30"/>
                <a:gd name="T1" fmla="*/ 84 h 84"/>
                <a:gd name="T2" fmla="*/ 24 w 30"/>
                <a:gd name="T3" fmla="*/ 56 h 84"/>
                <a:gd name="T4" fmla="*/ 20 w 30"/>
                <a:gd name="T5" fmla="*/ 44 h 84"/>
                <a:gd name="T6" fmla="*/ 8 w 30"/>
                <a:gd name="T7" fmla="*/ 40 h 84"/>
                <a:gd name="T8" fmla="*/ 12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7184" name="Group 204">
            <a:extLst>
              <a:ext uri="{FF2B5EF4-FFF2-40B4-BE49-F238E27FC236}">
                <a16:creationId xmlns:a16="http://schemas.microsoft.com/office/drawing/2014/main" id="{F2581810-35ED-4A03-8952-320490C691B4}"/>
              </a:ext>
            </a:extLst>
          </p:cNvPr>
          <p:cNvGrpSpPr>
            <a:grpSpLocks/>
          </p:cNvGrpSpPr>
          <p:nvPr/>
        </p:nvGrpSpPr>
        <p:grpSpPr bwMode="auto">
          <a:xfrm>
            <a:off x="6056314" y="1973263"/>
            <a:ext cx="206375" cy="188912"/>
            <a:chOff x="4368" y="2700"/>
            <a:chExt cx="144" cy="132"/>
          </a:xfrm>
        </p:grpSpPr>
        <p:sp>
          <p:nvSpPr>
            <p:cNvPr id="7248" name="Oval 205">
              <a:extLst>
                <a:ext uri="{FF2B5EF4-FFF2-40B4-BE49-F238E27FC236}">
                  <a16:creationId xmlns:a16="http://schemas.microsoft.com/office/drawing/2014/main" id="{937CA7A3-820C-4192-9CEB-F5B8C703BC98}"/>
                </a:ext>
              </a:extLst>
            </p:cNvPr>
            <p:cNvSpPr>
              <a:spLocks noChangeArrowheads="1"/>
            </p:cNvSpPr>
            <p:nvPr/>
          </p:nvSpPr>
          <p:spPr bwMode="auto">
            <a:xfrm>
              <a:off x="4464"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49" name="Oval 206">
              <a:extLst>
                <a:ext uri="{FF2B5EF4-FFF2-40B4-BE49-F238E27FC236}">
                  <a16:creationId xmlns:a16="http://schemas.microsoft.com/office/drawing/2014/main" id="{934A73F0-8889-47DB-B7BA-61747760FD15}"/>
                </a:ext>
              </a:extLst>
            </p:cNvPr>
            <p:cNvSpPr>
              <a:spLocks noChangeArrowheads="1"/>
            </p:cNvSpPr>
            <p:nvPr/>
          </p:nvSpPr>
          <p:spPr bwMode="auto">
            <a:xfrm>
              <a:off x="4416"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50" name="Oval 207">
              <a:extLst>
                <a:ext uri="{FF2B5EF4-FFF2-40B4-BE49-F238E27FC236}">
                  <a16:creationId xmlns:a16="http://schemas.microsoft.com/office/drawing/2014/main" id="{D5C7BFC7-CEDE-44CF-8385-0D6344ADCD8C}"/>
                </a:ext>
              </a:extLst>
            </p:cNvPr>
            <p:cNvSpPr>
              <a:spLocks noChangeArrowheads="1"/>
            </p:cNvSpPr>
            <p:nvPr/>
          </p:nvSpPr>
          <p:spPr bwMode="auto">
            <a:xfrm>
              <a:off x="4368"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51" name="Freeform 208">
              <a:extLst>
                <a:ext uri="{FF2B5EF4-FFF2-40B4-BE49-F238E27FC236}">
                  <a16:creationId xmlns:a16="http://schemas.microsoft.com/office/drawing/2014/main" id="{93660995-B1C7-41B8-8679-75E18341B05C}"/>
                </a:ext>
              </a:extLst>
            </p:cNvPr>
            <p:cNvSpPr>
              <a:spLocks/>
            </p:cNvSpPr>
            <p:nvPr/>
          </p:nvSpPr>
          <p:spPr bwMode="auto">
            <a:xfrm>
              <a:off x="4379" y="2704"/>
              <a:ext cx="35" cy="84"/>
            </a:xfrm>
            <a:custGeom>
              <a:avLst/>
              <a:gdLst>
                <a:gd name="T0" fmla="*/ 17 w 35"/>
                <a:gd name="T1" fmla="*/ 84 h 84"/>
                <a:gd name="T2" fmla="*/ 25 w 35"/>
                <a:gd name="T3" fmla="*/ 40 h 84"/>
                <a:gd name="T4" fmla="*/ 25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52" name="Freeform 209">
              <a:extLst>
                <a:ext uri="{FF2B5EF4-FFF2-40B4-BE49-F238E27FC236}">
                  <a16:creationId xmlns:a16="http://schemas.microsoft.com/office/drawing/2014/main" id="{E18399B6-4EF4-49EC-8701-ECAD72E6AA6D}"/>
                </a:ext>
              </a:extLst>
            </p:cNvPr>
            <p:cNvSpPr>
              <a:spLocks/>
            </p:cNvSpPr>
            <p:nvPr/>
          </p:nvSpPr>
          <p:spPr bwMode="auto">
            <a:xfrm>
              <a:off x="4436" y="2711"/>
              <a:ext cx="16" cy="73"/>
            </a:xfrm>
            <a:custGeom>
              <a:avLst/>
              <a:gdLst>
                <a:gd name="T0" fmla="*/ 8 w 16"/>
                <a:gd name="T1" fmla="*/ 73 h 73"/>
                <a:gd name="T2" fmla="*/ 4 w 16"/>
                <a:gd name="T3" fmla="*/ 61 h 73"/>
                <a:gd name="T4" fmla="*/ 8 w 16"/>
                <a:gd name="T5" fmla="*/ 49 h 73"/>
                <a:gd name="T6" fmla="*/ 0 w 16"/>
                <a:gd name="T7" fmla="*/ 25 h 73"/>
                <a:gd name="T8" fmla="*/ 4 w 16"/>
                <a:gd name="T9" fmla="*/ 1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53" name="Freeform 210">
              <a:extLst>
                <a:ext uri="{FF2B5EF4-FFF2-40B4-BE49-F238E27FC236}">
                  <a16:creationId xmlns:a16="http://schemas.microsoft.com/office/drawing/2014/main" id="{F41437D8-86CA-48A4-84EF-80B7A9E7B208}"/>
                </a:ext>
              </a:extLst>
            </p:cNvPr>
            <p:cNvSpPr>
              <a:spLocks/>
            </p:cNvSpPr>
            <p:nvPr/>
          </p:nvSpPr>
          <p:spPr bwMode="auto">
            <a:xfrm>
              <a:off x="4472" y="2700"/>
              <a:ext cx="30" cy="84"/>
            </a:xfrm>
            <a:custGeom>
              <a:avLst/>
              <a:gdLst>
                <a:gd name="T0" fmla="*/ 16 w 30"/>
                <a:gd name="T1" fmla="*/ 84 h 84"/>
                <a:gd name="T2" fmla="*/ 24 w 30"/>
                <a:gd name="T3" fmla="*/ 56 h 84"/>
                <a:gd name="T4" fmla="*/ 20 w 30"/>
                <a:gd name="T5" fmla="*/ 44 h 84"/>
                <a:gd name="T6" fmla="*/ 8 w 30"/>
                <a:gd name="T7" fmla="*/ 40 h 84"/>
                <a:gd name="T8" fmla="*/ 12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7185" name="Group 211">
            <a:extLst>
              <a:ext uri="{FF2B5EF4-FFF2-40B4-BE49-F238E27FC236}">
                <a16:creationId xmlns:a16="http://schemas.microsoft.com/office/drawing/2014/main" id="{80BC79D3-46A7-4E04-9AB1-4B4E7F0A0E4A}"/>
              </a:ext>
            </a:extLst>
          </p:cNvPr>
          <p:cNvGrpSpPr>
            <a:grpSpLocks/>
          </p:cNvGrpSpPr>
          <p:nvPr/>
        </p:nvGrpSpPr>
        <p:grpSpPr bwMode="auto">
          <a:xfrm>
            <a:off x="6194425" y="1973263"/>
            <a:ext cx="204788" cy="188912"/>
            <a:chOff x="4368" y="2700"/>
            <a:chExt cx="144" cy="132"/>
          </a:xfrm>
        </p:grpSpPr>
        <p:sp>
          <p:nvSpPr>
            <p:cNvPr id="7242" name="Oval 212">
              <a:extLst>
                <a:ext uri="{FF2B5EF4-FFF2-40B4-BE49-F238E27FC236}">
                  <a16:creationId xmlns:a16="http://schemas.microsoft.com/office/drawing/2014/main" id="{33FBFED1-84A8-4078-9725-2399E8093AF6}"/>
                </a:ext>
              </a:extLst>
            </p:cNvPr>
            <p:cNvSpPr>
              <a:spLocks noChangeArrowheads="1"/>
            </p:cNvSpPr>
            <p:nvPr/>
          </p:nvSpPr>
          <p:spPr bwMode="auto">
            <a:xfrm>
              <a:off x="4464"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43" name="Oval 213">
              <a:extLst>
                <a:ext uri="{FF2B5EF4-FFF2-40B4-BE49-F238E27FC236}">
                  <a16:creationId xmlns:a16="http://schemas.microsoft.com/office/drawing/2014/main" id="{8E336D15-E9FA-4364-94C5-B1C9B98DE783}"/>
                </a:ext>
              </a:extLst>
            </p:cNvPr>
            <p:cNvSpPr>
              <a:spLocks noChangeArrowheads="1"/>
            </p:cNvSpPr>
            <p:nvPr/>
          </p:nvSpPr>
          <p:spPr bwMode="auto">
            <a:xfrm>
              <a:off x="4416"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44" name="Oval 214">
              <a:extLst>
                <a:ext uri="{FF2B5EF4-FFF2-40B4-BE49-F238E27FC236}">
                  <a16:creationId xmlns:a16="http://schemas.microsoft.com/office/drawing/2014/main" id="{7E498A19-91F4-4E40-BE90-1FB43EE87E0C}"/>
                </a:ext>
              </a:extLst>
            </p:cNvPr>
            <p:cNvSpPr>
              <a:spLocks noChangeArrowheads="1"/>
            </p:cNvSpPr>
            <p:nvPr/>
          </p:nvSpPr>
          <p:spPr bwMode="auto">
            <a:xfrm>
              <a:off x="4368"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45" name="Freeform 215">
              <a:extLst>
                <a:ext uri="{FF2B5EF4-FFF2-40B4-BE49-F238E27FC236}">
                  <a16:creationId xmlns:a16="http://schemas.microsoft.com/office/drawing/2014/main" id="{B21D29C1-5500-419F-A9E1-894BB18C29CD}"/>
                </a:ext>
              </a:extLst>
            </p:cNvPr>
            <p:cNvSpPr>
              <a:spLocks/>
            </p:cNvSpPr>
            <p:nvPr/>
          </p:nvSpPr>
          <p:spPr bwMode="auto">
            <a:xfrm>
              <a:off x="4379" y="2704"/>
              <a:ext cx="35" cy="84"/>
            </a:xfrm>
            <a:custGeom>
              <a:avLst/>
              <a:gdLst>
                <a:gd name="T0" fmla="*/ 17 w 35"/>
                <a:gd name="T1" fmla="*/ 84 h 84"/>
                <a:gd name="T2" fmla="*/ 25 w 35"/>
                <a:gd name="T3" fmla="*/ 40 h 84"/>
                <a:gd name="T4" fmla="*/ 25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46" name="Freeform 216">
              <a:extLst>
                <a:ext uri="{FF2B5EF4-FFF2-40B4-BE49-F238E27FC236}">
                  <a16:creationId xmlns:a16="http://schemas.microsoft.com/office/drawing/2014/main" id="{DFB8AA99-F7A3-4A7E-AA7D-C1662783A301}"/>
                </a:ext>
              </a:extLst>
            </p:cNvPr>
            <p:cNvSpPr>
              <a:spLocks/>
            </p:cNvSpPr>
            <p:nvPr/>
          </p:nvSpPr>
          <p:spPr bwMode="auto">
            <a:xfrm>
              <a:off x="4436" y="2711"/>
              <a:ext cx="16" cy="73"/>
            </a:xfrm>
            <a:custGeom>
              <a:avLst/>
              <a:gdLst>
                <a:gd name="T0" fmla="*/ 8 w 16"/>
                <a:gd name="T1" fmla="*/ 73 h 73"/>
                <a:gd name="T2" fmla="*/ 4 w 16"/>
                <a:gd name="T3" fmla="*/ 61 h 73"/>
                <a:gd name="T4" fmla="*/ 8 w 16"/>
                <a:gd name="T5" fmla="*/ 49 h 73"/>
                <a:gd name="T6" fmla="*/ 0 w 16"/>
                <a:gd name="T7" fmla="*/ 25 h 73"/>
                <a:gd name="T8" fmla="*/ 4 w 16"/>
                <a:gd name="T9" fmla="*/ 1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47" name="Freeform 217">
              <a:extLst>
                <a:ext uri="{FF2B5EF4-FFF2-40B4-BE49-F238E27FC236}">
                  <a16:creationId xmlns:a16="http://schemas.microsoft.com/office/drawing/2014/main" id="{F488AC73-93FA-4F65-AC3F-C2EEEA102C63}"/>
                </a:ext>
              </a:extLst>
            </p:cNvPr>
            <p:cNvSpPr>
              <a:spLocks/>
            </p:cNvSpPr>
            <p:nvPr/>
          </p:nvSpPr>
          <p:spPr bwMode="auto">
            <a:xfrm>
              <a:off x="4472" y="2700"/>
              <a:ext cx="30" cy="84"/>
            </a:xfrm>
            <a:custGeom>
              <a:avLst/>
              <a:gdLst>
                <a:gd name="T0" fmla="*/ 16 w 30"/>
                <a:gd name="T1" fmla="*/ 84 h 84"/>
                <a:gd name="T2" fmla="*/ 24 w 30"/>
                <a:gd name="T3" fmla="*/ 56 h 84"/>
                <a:gd name="T4" fmla="*/ 20 w 30"/>
                <a:gd name="T5" fmla="*/ 44 h 84"/>
                <a:gd name="T6" fmla="*/ 8 w 30"/>
                <a:gd name="T7" fmla="*/ 40 h 84"/>
                <a:gd name="T8" fmla="*/ 12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7186" name="Group 218">
            <a:extLst>
              <a:ext uri="{FF2B5EF4-FFF2-40B4-BE49-F238E27FC236}">
                <a16:creationId xmlns:a16="http://schemas.microsoft.com/office/drawing/2014/main" id="{A5F7DBB2-9CF0-44F4-A9E9-D7748764D28A}"/>
              </a:ext>
            </a:extLst>
          </p:cNvPr>
          <p:cNvGrpSpPr>
            <a:grpSpLocks/>
          </p:cNvGrpSpPr>
          <p:nvPr/>
        </p:nvGrpSpPr>
        <p:grpSpPr bwMode="auto">
          <a:xfrm>
            <a:off x="6399214" y="1973263"/>
            <a:ext cx="206375" cy="188912"/>
            <a:chOff x="4368" y="2700"/>
            <a:chExt cx="144" cy="132"/>
          </a:xfrm>
        </p:grpSpPr>
        <p:sp>
          <p:nvSpPr>
            <p:cNvPr id="7236" name="Oval 219">
              <a:extLst>
                <a:ext uri="{FF2B5EF4-FFF2-40B4-BE49-F238E27FC236}">
                  <a16:creationId xmlns:a16="http://schemas.microsoft.com/office/drawing/2014/main" id="{268A50AA-1F82-40FE-B507-64B9289271BE}"/>
                </a:ext>
              </a:extLst>
            </p:cNvPr>
            <p:cNvSpPr>
              <a:spLocks noChangeArrowheads="1"/>
            </p:cNvSpPr>
            <p:nvPr/>
          </p:nvSpPr>
          <p:spPr bwMode="auto">
            <a:xfrm>
              <a:off x="4464"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37" name="Oval 220">
              <a:extLst>
                <a:ext uri="{FF2B5EF4-FFF2-40B4-BE49-F238E27FC236}">
                  <a16:creationId xmlns:a16="http://schemas.microsoft.com/office/drawing/2014/main" id="{70EFA7B7-98D7-4243-8A72-F5083DDA2E26}"/>
                </a:ext>
              </a:extLst>
            </p:cNvPr>
            <p:cNvSpPr>
              <a:spLocks noChangeArrowheads="1"/>
            </p:cNvSpPr>
            <p:nvPr/>
          </p:nvSpPr>
          <p:spPr bwMode="auto">
            <a:xfrm>
              <a:off x="4416"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38" name="Oval 221">
              <a:extLst>
                <a:ext uri="{FF2B5EF4-FFF2-40B4-BE49-F238E27FC236}">
                  <a16:creationId xmlns:a16="http://schemas.microsoft.com/office/drawing/2014/main" id="{5E67CF3D-8C81-429D-A0C5-AC8E93A60D24}"/>
                </a:ext>
              </a:extLst>
            </p:cNvPr>
            <p:cNvSpPr>
              <a:spLocks noChangeArrowheads="1"/>
            </p:cNvSpPr>
            <p:nvPr/>
          </p:nvSpPr>
          <p:spPr bwMode="auto">
            <a:xfrm>
              <a:off x="4368"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39" name="Freeform 222">
              <a:extLst>
                <a:ext uri="{FF2B5EF4-FFF2-40B4-BE49-F238E27FC236}">
                  <a16:creationId xmlns:a16="http://schemas.microsoft.com/office/drawing/2014/main" id="{6AE12CE6-0CBE-4CF2-AE69-A679DD585D9B}"/>
                </a:ext>
              </a:extLst>
            </p:cNvPr>
            <p:cNvSpPr>
              <a:spLocks/>
            </p:cNvSpPr>
            <p:nvPr/>
          </p:nvSpPr>
          <p:spPr bwMode="auto">
            <a:xfrm>
              <a:off x="4379" y="2704"/>
              <a:ext cx="35" cy="84"/>
            </a:xfrm>
            <a:custGeom>
              <a:avLst/>
              <a:gdLst>
                <a:gd name="T0" fmla="*/ 17 w 35"/>
                <a:gd name="T1" fmla="*/ 84 h 84"/>
                <a:gd name="T2" fmla="*/ 25 w 35"/>
                <a:gd name="T3" fmla="*/ 40 h 84"/>
                <a:gd name="T4" fmla="*/ 25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40" name="Freeform 223">
              <a:extLst>
                <a:ext uri="{FF2B5EF4-FFF2-40B4-BE49-F238E27FC236}">
                  <a16:creationId xmlns:a16="http://schemas.microsoft.com/office/drawing/2014/main" id="{44979382-21D9-4AC9-85A2-D276ADA86778}"/>
                </a:ext>
              </a:extLst>
            </p:cNvPr>
            <p:cNvSpPr>
              <a:spLocks/>
            </p:cNvSpPr>
            <p:nvPr/>
          </p:nvSpPr>
          <p:spPr bwMode="auto">
            <a:xfrm>
              <a:off x="4436" y="2711"/>
              <a:ext cx="16" cy="73"/>
            </a:xfrm>
            <a:custGeom>
              <a:avLst/>
              <a:gdLst>
                <a:gd name="T0" fmla="*/ 8 w 16"/>
                <a:gd name="T1" fmla="*/ 73 h 73"/>
                <a:gd name="T2" fmla="*/ 4 w 16"/>
                <a:gd name="T3" fmla="*/ 61 h 73"/>
                <a:gd name="T4" fmla="*/ 8 w 16"/>
                <a:gd name="T5" fmla="*/ 49 h 73"/>
                <a:gd name="T6" fmla="*/ 0 w 16"/>
                <a:gd name="T7" fmla="*/ 25 h 73"/>
                <a:gd name="T8" fmla="*/ 4 w 16"/>
                <a:gd name="T9" fmla="*/ 1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41" name="Freeform 224">
              <a:extLst>
                <a:ext uri="{FF2B5EF4-FFF2-40B4-BE49-F238E27FC236}">
                  <a16:creationId xmlns:a16="http://schemas.microsoft.com/office/drawing/2014/main" id="{43A14577-39E3-43B7-A7C0-FBCA84258450}"/>
                </a:ext>
              </a:extLst>
            </p:cNvPr>
            <p:cNvSpPr>
              <a:spLocks/>
            </p:cNvSpPr>
            <p:nvPr/>
          </p:nvSpPr>
          <p:spPr bwMode="auto">
            <a:xfrm>
              <a:off x="4472" y="2700"/>
              <a:ext cx="30" cy="84"/>
            </a:xfrm>
            <a:custGeom>
              <a:avLst/>
              <a:gdLst>
                <a:gd name="T0" fmla="*/ 16 w 30"/>
                <a:gd name="T1" fmla="*/ 84 h 84"/>
                <a:gd name="T2" fmla="*/ 24 w 30"/>
                <a:gd name="T3" fmla="*/ 56 h 84"/>
                <a:gd name="T4" fmla="*/ 20 w 30"/>
                <a:gd name="T5" fmla="*/ 44 h 84"/>
                <a:gd name="T6" fmla="*/ 8 w 30"/>
                <a:gd name="T7" fmla="*/ 40 h 84"/>
                <a:gd name="T8" fmla="*/ 12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7187" name="Group 228">
            <a:extLst>
              <a:ext uri="{FF2B5EF4-FFF2-40B4-BE49-F238E27FC236}">
                <a16:creationId xmlns:a16="http://schemas.microsoft.com/office/drawing/2014/main" id="{D07EEF0C-6EC0-4A74-B2E1-E263AE4FFCDD}"/>
              </a:ext>
            </a:extLst>
          </p:cNvPr>
          <p:cNvGrpSpPr>
            <a:grpSpLocks/>
          </p:cNvGrpSpPr>
          <p:nvPr/>
        </p:nvGrpSpPr>
        <p:grpSpPr bwMode="auto">
          <a:xfrm>
            <a:off x="2971800" y="1905000"/>
            <a:ext cx="1143000" cy="1270000"/>
            <a:chOff x="3552" y="1008"/>
            <a:chExt cx="1296" cy="1440"/>
          </a:xfrm>
        </p:grpSpPr>
        <p:sp>
          <p:nvSpPr>
            <p:cNvPr id="7233" name="Rectangle 229">
              <a:extLst>
                <a:ext uri="{FF2B5EF4-FFF2-40B4-BE49-F238E27FC236}">
                  <a16:creationId xmlns:a16="http://schemas.microsoft.com/office/drawing/2014/main" id="{4205BB46-112E-440E-A86A-8558CF95AE2A}"/>
                </a:ext>
              </a:extLst>
            </p:cNvPr>
            <p:cNvSpPr>
              <a:spLocks noChangeArrowheads="1"/>
            </p:cNvSpPr>
            <p:nvPr/>
          </p:nvSpPr>
          <p:spPr bwMode="auto">
            <a:xfrm>
              <a:off x="3552" y="1296"/>
              <a:ext cx="1296" cy="1152"/>
            </a:xfrm>
            <a:prstGeom prst="rect">
              <a:avLst/>
            </a:prstGeom>
            <a:solidFill>
              <a:srgbClr val="EAEAEA"/>
            </a:solidFill>
            <a:ln w="9525">
              <a:solidFill>
                <a:schemeClr val="tx1"/>
              </a:solidFill>
              <a:miter lim="800000"/>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34" name="Line 230">
              <a:extLst>
                <a:ext uri="{FF2B5EF4-FFF2-40B4-BE49-F238E27FC236}">
                  <a16:creationId xmlns:a16="http://schemas.microsoft.com/office/drawing/2014/main" id="{00BA32A8-5588-45BC-850E-AFF982619444}"/>
                </a:ext>
              </a:extLst>
            </p:cNvPr>
            <p:cNvSpPr>
              <a:spLocks noChangeShapeType="1"/>
            </p:cNvSpPr>
            <p:nvPr/>
          </p:nvSpPr>
          <p:spPr bwMode="auto">
            <a:xfrm flipV="1">
              <a:off x="4848" y="1008"/>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7235" name="Line 231">
              <a:extLst>
                <a:ext uri="{FF2B5EF4-FFF2-40B4-BE49-F238E27FC236}">
                  <a16:creationId xmlns:a16="http://schemas.microsoft.com/office/drawing/2014/main" id="{6AA24720-DE78-4B85-97BD-170D4635E02A}"/>
                </a:ext>
              </a:extLst>
            </p:cNvPr>
            <p:cNvSpPr>
              <a:spLocks noChangeShapeType="1"/>
            </p:cNvSpPr>
            <p:nvPr/>
          </p:nvSpPr>
          <p:spPr bwMode="auto">
            <a:xfrm flipV="1">
              <a:off x="3552" y="1056"/>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grpSp>
      <p:sp>
        <p:nvSpPr>
          <p:cNvPr id="7188" name="Oval 260">
            <a:extLst>
              <a:ext uri="{FF2B5EF4-FFF2-40B4-BE49-F238E27FC236}">
                <a16:creationId xmlns:a16="http://schemas.microsoft.com/office/drawing/2014/main" id="{81867F48-0FE2-4253-B223-26F8056CF21B}"/>
              </a:ext>
            </a:extLst>
          </p:cNvPr>
          <p:cNvSpPr>
            <a:spLocks noChangeArrowheads="1"/>
          </p:cNvSpPr>
          <p:nvPr/>
        </p:nvSpPr>
        <p:spPr bwMode="auto">
          <a:xfrm>
            <a:off x="3108325" y="2093913"/>
            <a:ext cx="69850" cy="682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189" name="Oval 262">
            <a:extLst>
              <a:ext uri="{FF2B5EF4-FFF2-40B4-BE49-F238E27FC236}">
                <a16:creationId xmlns:a16="http://schemas.microsoft.com/office/drawing/2014/main" id="{7A90A90D-AE75-4073-A401-6ED43A4142AD}"/>
              </a:ext>
            </a:extLst>
          </p:cNvPr>
          <p:cNvSpPr>
            <a:spLocks noChangeArrowheads="1"/>
          </p:cNvSpPr>
          <p:nvPr/>
        </p:nvSpPr>
        <p:spPr bwMode="auto">
          <a:xfrm>
            <a:off x="2971801" y="2093913"/>
            <a:ext cx="68263" cy="682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190" name="Freeform 263">
            <a:extLst>
              <a:ext uri="{FF2B5EF4-FFF2-40B4-BE49-F238E27FC236}">
                <a16:creationId xmlns:a16="http://schemas.microsoft.com/office/drawing/2014/main" id="{F7EFD3A0-B09D-485F-BD56-381EF333A0F4}"/>
              </a:ext>
            </a:extLst>
          </p:cNvPr>
          <p:cNvSpPr>
            <a:spLocks/>
          </p:cNvSpPr>
          <p:nvPr/>
        </p:nvSpPr>
        <p:spPr bwMode="auto">
          <a:xfrm>
            <a:off x="2987676" y="1979613"/>
            <a:ext cx="49213" cy="120650"/>
          </a:xfrm>
          <a:custGeom>
            <a:avLst/>
            <a:gdLst>
              <a:gd name="T0" fmla="*/ 23903 w 35"/>
              <a:gd name="T1" fmla="*/ 120650 h 84"/>
              <a:gd name="T2" fmla="*/ 35152 w 35"/>
              <a:gd name="T3" fmla="*/ 57452 h 84"/>
              <a:gd name="T4" fmla="*/ 35152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191" name="Freeform 265">
            <a:extLst>
              <a:ext uri="{FF2B5EF4-FFF2-40B4-BE49-F238E27FC236}">
                <a16:creationId xmlns:a16="http://schemas.microsoft.com/office/drawing/2014/main" id="{9323780A-E060-48F5-A9EC-00AA1363F48F}"/>
              </a:ext>
            </a:extLst>
          </p:cNvPr>
          <p:cNvSpPr>
            <a:spLocks/>
          </p:cNvSpPr>
          <p:nvPr/>
        </p:nvSpPr>
        <p:spPr bwMode="auto">
          <a:xfrm>
            <a:off x="3121026" y="1973263"/>
            <a:ext cx="42863" cy="120650"/>
          </a:xfrm>
          <a:custGeom>
            <a:avLst/>
            <a:gdLst>
              <a:gd name="T0" fmla="*/ 22860 w 30"/>
              <a:gd name="T1" fmla="*/ 120650 h 84"/>
              <a:gd name="T2" fmla="*/ 34290 w 30"/>
              <a:gd name="T3" fmla="*/ 80433 h 84"/>
              <a:gd name="T4" fmla="*/ 28575 w 30"/>
              <a:gd name="T5" fmla="*/ 63198 h 84"/>
              <a:gd name="T6" fmla="*/ 11430 w 30"/>
              <a:gd name="T7" fmla="*/ 57452 h 84"/>
              <a:gd name="T8" fmla="*/ 17145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192" name="Oval 267">
            <a:extLst>
              <a:ext uri="{FF2B5EF4-FFF2-40B4-BE49-F238E27FC236}">
                <a16:creationId xmlns:a16="http://schemas.microsoft.com/office/drawing/2014/main" id="{C0D6BA40-F76D-4E9A-8CE3-D04B4F3D0FBA}"/>
              </a:ext>
            </a:extLst>
          </p:cNvPr>
          <p:cNvSpPr>
            <a:spLocks noChangeArrowheads="1"/>
          </p:cNvSpPr>
          <p:nvPr/>
        </p:nvSpPr>
        <p:spPr bwMode="auto">
          <a:xfrm>
            <a:off x="3314701" y="2093913"/>
            <a:ext cx="68263" cy="682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193" name="Oval 269">
            <a:extLst>
              <a:ext uri="{FF2B5EF4-FFF2-40B4-BE49-F238E27FC236}">
                <a16:creationId xmlns:a16="http://schemas.microsoft.com/office/drawing/2014/main" id="{C185FDCB-4F76-42AC-803A-323CB0DAC598}"/>
              </a:ext>
            </a:extLst>
          </p:cNvPr>
          <p:cNvSpPr>
            <a:spLocks noChangeArrowheads="1"/>
          </p:cNvSpPr>
          <p:nvPr/>
        </p:nvSpPr>
        <p:spPr bwMode="auto">
          <a:xfrm>
            <a:off x="3178176" y="2093913"/>
            <a:ext cx="68263" cy="682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194" name="Freeform 270">
            <a:extLst>
              <a:ext uri="{FF2B5EF4-FFF2-40B4-BE49-F238E27FC236}">
                <a16:creationId xmlns:a16="http://schemas.microsoft.com/office/drawing/2014/main" id="{A0CCC9EA-3BDB-4191-8AFD-8B39C44CF438}"/>
              </a:ext>
            </a:extLst>
          </p:cNvPr>
          <p:cNvSpPr>
            <a:spLocks/>
          </p:cNvSpPr>
          <p:nvPr/>
        </p:nvSpPr>
        <p:spPr bwMode="auto">
          <a:xfrm>
            <a:off x="3192463" y="1979613"/>
            <a:ext cx="50800" cy="120650"/>
          </a:xfrm>
          <a:custGeom>
            <a:avLst/>
            <a:gdLst>
              <a:gd name="T0" fmla="*/ 24674 w 35"/>
              <a:gd name="T1" fmla="*/ 120650 h 84"/>
              <a:gd name="T2" fmla="*/ 36286 w 35"/>
              <a:gd name="T3" fmla="*/ 57452 h 84"/>
              <a:gd name="T4" fmla="*/ 36286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195" name="Freeform 272">
            <a:extLst>
              <a:ext uri="{FF2B5EF4-FFF2-40B4-BE49-F238E27FC236}">
                <a16:creationId xmlns:a16="http://schemas.microsoft.com/office/drawing/2014/main" id="{3ABECC2E-48C6-4F32-B9F5-1AC1E98A01D6}"/>
              </a:ext>
            </a:extLst>
          </p:cNvPr>
          <p:cNvSpPr>
            <a:spLocks/>
          </p:cNvSpPr>
          <p:nvPr/>
        </p:nvSpPr>
        <p:spPr bwMode="auto">
          <a:xfrm>
            <a:off x="3325813" y="1973263"/>
            <a:ext cx="42862" cy="120650"/>
          </a:xfrm>
          <a:custGeom>
            <a:avLst/>
            <a:gdLst>
              <a:gd name="T0" fmla="*/ 22860 w 30"/>
              <a:gd name="T1" fmla="*/ 120650 h 84"/>
              <a:gd name="T2" fmla="*/ 34290 w 30"/>
              <a:gd name="T3" fmla="*/ 80433 h 84"/>
              <a:gd name="T4" fmla="*/ 28575 w 30"/>
              <a:gd name="T5" fmla="*/ 63198 h 84"/>
              <a:gd name="T6" fmla="*/ 11430 w 30"/>
              <a:gd name="T7" fmla="*/ 57452 h 84"/>
              <a:gd name="T8" fmla="*/ 17145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196" name="Oval 274">
            <a:extLst>
              <a:ext uri="{FF2B5EF4-FFF2-40B4-BE49-F238E27FC236}">
                <a16:creationId xmlns:a16="http://schemas.microsoft.com/office/drawing/2014/main" id="{2803FC89-FDBA-497E-AA09-47751EB60382}"/>
              </a:ext>
            </a:extLst>
          </p:cNvPr>
          <p:cNvSpPr>
            <a:spLocks noChangeArrowheads="1"/>
          </p:cNvSpPr>
          <p:nvPr/>
        </p:nvSpPr>
        <p:spPr bwMode="auto">
          <a:xfrm>
            <a:off x="3519488" y="2093913"/>
            <a:ext cx="69850" cy="682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197" name="Oval 276">
            <a:extLst>
              <a:ext uri="{FF2B5EF4-FFF2-40B4-BE49-F238E27FC236}">
                <a16:creationId xmlns:a16="http://schemas.microsoft.com/office/drawing/2014/main" id="{CCB2996D-0E1F-4DF4-A0D0-41F0D6CCF264}"/>
              </a:ext>
            </a:extLst>
          </p:cNvPr>
          <p:cNvSpPr>
            <a:spLocks noChangeArrowheads="1"/>
          </p:cNvSpPr>
          <p:nvPr/>
        </p:nvSpPr>
        <p:spPr bwMode="auto">
          <a:xfrm>
            <a:off x="3382963" y="2093913"/>
            <a:ext cx="68262" cy="682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198" name="Freeform 277">
            <a:extLst>
              <a:ext uri="{FF2B5EF4-FFF2-40B4-BE49-F238E27FC236}">
                <a16:creationId xmlns:a16="http://schemas.microsoft.com/office/drawing/2014/main" id="{7173A8E7-8B6A-41D7-8C5D-9E619DDE0CAA}"/>
              </a:ext>
            </a:extLst>
          </p:cNvPr>
          <p:cNvSpPr>
            <a:spLocks/>
          </p:cNvSpPr>
          <p:nvPr/>
        </p:nvSpPr>
        <p:spPr bwMode="auto">
          <a:xfrm>
            <a:off x="3398838" y="1979613"/>
            <a:ext cx="50800" cy="120650"/>
          </a:xfrm>
          <a:custGeom>
            <a:avLst/>
            <a:gdLst>
              <a:gd name="T0" fmla="*/ 24674 w 35"/>
              <a:gd name="T1" fmla="*/ 120650 h 84"/>
              <a:gd name="T2" fmla="*/ 36286 w 35"/>
              <a:gd name="T3" fmla="*/ 57452 h 84"/>
              <a:gd name="T4" fmla="*/ 36286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199" name="Freeform 279">
            <a:extLst>
              <a:ext uri="{FF2B5EF4-FFF2-40B4-BE49-F238E27FC236}">
                <a16:creationId xmlns:a16="http://schemas.microsoft.com/office/drawing/2014/main" id="{10677932-DCEF-49EE-8C39-C75ADA37C5DB}"/>
              </a:ext>
            </a:extLst>
          </p:cNvPr>
          <p:cNvSpPr>
            <a:spLocks/>
          </p:cNvSpPr>
          <p:nvPr/>
        </p:nvSpPr>
        <p:spPr bwMode="auto">
          <a:xfrm>
            <a:off x="3532188" y="1973263"/>
            <a:ext cx="42862" cy="120650"/>
          </a:xfrm>
          <a:custGeom>
            <a:avLst/>
            <a:gdLst>
              <a:gd name="T0" fmla="*/ 22860 w 30"/>
              <a:gd name="T1" fmla="*/ 120650 h 84"/>
              <a:gd name="T2" fmla="*/ 34290 w 30"/>
              <a:gd name="T3" fmla="*/ 80433 h 84"/>
              <a:gd name="T4" fmla="*/ 28575 w 30"/>
              <a:gd name="T5" fmla="*/ 63198 h 84"/>
              <a:gd name="T6" fmla="*/ 11430 w 30"/>
              <a:gd name="T7" fmla="*/ 57452 h 84"/>
              <a:gd name="T8" fmla="*/ 17145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00" name="Oval 289">
            <a:extLst>
              <a:ext uri="{FF2B5EF4-FFF2-40B4-BE49-F238E27FC236}">
                <a16:creationId xmlns:a16="http://schemas.microsoft.com/office/drawing/2014/main" id="{3D3EA5D0-786C-40E0-9029-F2A3748F285D}"/>
              </a:ext>
            </a:extLst>
          </p:cNvPr>
          <p:cNvSpPr>
            <a:spLocks noChangeArrowheads="1"/>
          </p:cNvSpPr>
          <p:nvPr/>
        </p:nvSpPr>
        <p:spPr bwMode="auto">
          <a:xfrm>
            <a:off x="3794126" y="2093913"/>
            <a:ext cx="68263" cy="682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01" name="Freeform 292">
            <a:extLst>
              <a:ext uri="{FF2B5EF4-FFF2-40B4-BE49-F238E27FC236}">
                <a16:creationId xmlns:a16="http://schemas.microsoft.com/office/drawing/2014/main" id="{6A5D7300-CE65-479B-8DFF-970181B62091}"/>
              </a:ext>
            </a:extLst>
          </p:cNvPr>
          <p:cNvSpPr>
            <a:spLocks/>
          </p:cNvSpPr>
          <p:nvPr/>
        </p:nvSpPr>
        <p:spPr bwMode="auto">
          <a:xfrm>
            <a:off x="3822701" y="1989139"/>
            <a:ext cx="23813" cy="104775"/>
          </a:xfrm>
          <a:custGeom>
            <a:avLst/>
            <a:gdLst>
              <a:gd name="T0" fmla="*/ 11907 w 16"/>
              <a:gd name="T1" fmla="*/ 104775 h 73"/>
              <a:gd name="T2" fmla="*/ 5953 w 16"/>
              <a:gd name="T3" fmla="*/ 87552 h 73"/>
              <a:gd name="T4" fmla="*/ 11907 w 16"/>
              <a:gd name="T5" fmla="*/ 70328 h 73"/>
              <a:gd name="T6" fmla="*/ 0 w 16"/>
              <a:gd name="T7" fmla="*/ 35882 h 73"/>
              <a:gd name="T8" fmla="*/ 5953 w 16"/>
              <a:gd name="T9" fmla="*/ 1435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02" name="Oval 296">
            <a:extLst>
              <a:ext uri="{FF2B5EF4-FFF2-40B4-BE49-F238E27FC236}">
                <a16:creationId xmlns:a16="http://schemas.microsoft.com/office/drawing/2014/main" id="{EA3909AF-1834-4246-A504-4FB3950724D7}"/>
              </a:ext>
            </a:extLst>
          </p:cNvPr>
          <p:cNvSpPr>
            <a:spLocks noChangeArrowheads="1"/>
          </p:cNvSpPr>
          <p:nvPr/>
        </p:nvSpPr>
        <p:spPr bwMode="auto">
          <a:xfrm>
            <a:off x="4000501" y="2093913"/>
            <a:ext cx="68263" cy="682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03" name="Oval 297">
            <a:extLst>
              <a:ext uri="{FF2B5EF4-FFF2-40B4-BE49-F238E27FC236}">
                <a16:creationId xmlns:a16="http://schemas.microsoft.com/office/drawing/2014/main" id="{C5E99471-BF03-4B6B-B975-6DFC61E64496}"/>
              </a:ext>
            </a:extLst>
          </p:cNvPr>
          <p:cNvSpPr>
            <a:spLocks noChangeArrowheads="1"/>
          </p:cNvSpPr>
          <p:nvPr/>
        </p:nvSpPr>
        <p:spPr bwMode="auto">
          <a:xfrm>
            <a:off x="3932238" y="2093913"/>
            <a:ext cx="68262" cy="682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04" name="Freeform 298">
            <a:extLst>
              <a:ext uri="{FF2B5EF4-FFF2-40B4-BE49-F238E27FC236}">
                <a16:creationId xmlns:a16="http://schemas.microsoft.com/office/drawing/2014/main" id="{08AC9142-ECE9-4415-BB23-02DF050E5E86}"/>
              </a:ext>
            </a:extLst>
          </p:cNvPr>
          <p:cNvSpPr>
            <a:spLocks/>
          </p:cNvSpPr>
          <p:nvPr/>
        </p:nvSpPr>
        <p:spPr bwMode="auto">
          <a:xfrm>
            <a:off x="3948113" y="1979613"/>
            <a:ext cx="49212" cy="120650"/>
          </a:xfrm>
          <a:custGeom>
            <a:avLst/>
            <a:gdLst>
              <a:gd name="T0" fmla="*/ 23903 w 35"/>
              <a:gd name="T1" fmla="*/ 120650 h 84"/>
              <a:gd name="T2" fmla="*/ 35151 w 35"/>
              <a:gd name="T3" fmla="*/ 57452 h 84"/>
              <a:gd name="T4" fmla="*/ 35151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05" name="Freeform 299">
            <a:extLst>
              <a:ext uri="{FF2B5EF4-FFF2-40B4-BE49-F238E27FC236}">
                <a16:creationId xmlns:a16="http://schemas.microsoft.com/office/drawing/2014/main" id="{91E3469D-C2F7-438A-8241-8FD0E20D482D}"/>
              </a:ext>
            </a:extLst>
          </p:cNvPr>
          <p:cNvSpPr>
            <a:spLocks/>
          </p:cNvSpPr>
          <p:nvPr/>
        </p:nvSpPr>
        <p:spPr bwMode="auto">
          <a:xfrm>
            <a:off x="4029076" y="1989139"/>
            <a:ext cx="22225" cy="104775"/>
          </a:xfrm>
          <a:custGeom>
            <a:avLst/>
            <a:gdLst>
              <a:gd name="T0" fmla="*/ 11113 w 16"/>
              <a:gd name="T1" fmla="*/ 104775 h 73"/>
              <a:gd name="T2" fmla="*/ 5556 w 16"/>
              <a:gd name="T3" fmla="*/ 87552 h 73"/>
              <a:gd name="T4" fmla="*/ 11113 w 16"/>
              <a:gd name="T5" fmla="*/ 70328 h 73"/>
              <a:gd name="T6" fmla="*/ 0 w 16"/>
              <a:gd name="T7" fmla="*/ 35882 h 73"/>
              <a:gd name="T8" fmla="*/ 5556 w 16"/>
              <a:gd name="T9" fmla="*/ 1435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06" name="Line 301">
            <a:extLst>
              <a:ext uri="{FF2B5EF4-FFF2-40B4-BE49-F238E27FC236}">
                <a16:creationId xmlns:a16="http://schemas.microsoft.com/office/drawing/2014/main" id="{7702A518-3034-4467-AA12-3124E8AEE76D}"/>
              </a:ext>
            </a:extLst>
          </p:cNvPr>
          <p:cNvSpPr>
            <a:spLocks noChangeShapeType="1"/>
          </p:cNvSpPr>
          <p:nvPr/>
        </p:nvSpPr>
        <p:spPr bwMode="auto">
          <a:xfrm>
            <a:off x="4343400" y="2660650"/>
            <a:ext cx="8905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7207" name="Line 302">
            <a:extLst>
              <a:ext uri="{FF2B5EF4-FFF2-40B4-BE49-F238E27FC236}">
                <a16:creationId xmlns:a16="http://schemas.microsoft.com/office/drawing/2014/main" id="{59F97B15-EC82-4F68-9878-923A83001465}"/>
              </a:ext>
            </a:extLst>
          </p:cNvPr>
          <p:cNvSpPr>
            <a:spLocks noChangeShapeType="1"/>
          </p:cNvSpPr>
          <p:nvPr/>
        </p:nvSpPr>
        <p:spPr bwMode="auto">
          <a:xfrm>
            <a:off x="6742114" y="2660650"/>
            <a:ext cx="8921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7208" name="Oval 305">
            <a:extLst>
              <a:ext uri="{FF2B5EF4-FFF2-40B4-BE49-F238E27FC236}">
                <a16:creationId xmlns:a16="http://schemas.microsoft.com/office/drawing/2014/main" id="{F5FABB7F-B145-42B8-810D-6653FA6F31F3}"/>
              </a:ext>
            </a:extLst>
          </p:cNvPr>
          <p:cNvSpPr>
            <a:spLocks noChangeArrowheads="1"/>
          </p:cNvSpPr>
          <p:nvPr/>
        </p:nvSpPr>
        <p:spPr bwMode="auto">
          <a:xfrm>
            <a:off x="3135314" y="2525713"/>
            <a:ext cx="92075" cy="936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09" name="Oval 307">
            <a:extLst>
              <a:ext uri="{FF2B5EF4-FFF2-40B4-BE49-F238E27FC236}">
                <a16:creationId xmlns:a16="http://schemas.microsoft.com/office/drawing/2014/main" id="{7B572C5E-35C0-4124-9201-D71ED5467A66}"/>
              </a:ext>
            </a:extLst>
          </p:cNvPr>
          <p:cNvSpPr>
            <a:spLocks noChangeArrowheads="1"/>
          </p:cNvSpPr>
          <p:nvPr/>
        </p:nvSpPr>
        <p:spPr bwMode="auto">
          <a:xfrm>
            <a:off x="3416301" y="2897188"/>
            <a:ext cx="93663" cy="936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10" name="Oval 308">
            <a:extLst>
              <a:ext uri="{FF2B5EF4-FFF2-40B4-BE49-F238E27FC236}">
                <a16:creationId xmlns:a16="http://schemas.microsoft.com/office/drawing/2014/main" id="{7E2FA29D-2566-4BCC-A52A-D94FB9AA372C}"/>
              </a:ext>
            </a:extLst>
          </p:cNvPr>
          <p:cNvSpPr>
            <a:spLocks noChangeArrowheads="1"/>
          </p:cNvSpPr>
          <p:nvPr/>
        </p:nvSpPr>
        <p:spPr bwMode="auto">
          <a:xfrm>
            <a:off x="3862388" y="2386013"/>
            <a:ext cx="95250" cy="936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11" name="Freeform 312">
            <a:extLst>
              <a:ext uri="{FF2B5EF4-FFF2-40B4-BE49-F238E27FC236}">
                <a16:creationId xmlns:a16="http://schemas.microsoft.com/office/drawing/2014/main" id="{681561CC-6BF2-4C9D-88CB-E2C6FEE43AE8}"/>
              </a:ext>
            </a:extLst>
          </p:cNvPr>
          <p:cNvSpPr>
            <a:spLocks/>
          </p:cNvSpPr>
          <p:nvPr/>
        </p:nvSpPr>
        <p:spPr bwMode="auto">
          <a:xfrm>
            <a:off x="3040063" y="2557463"/>
            <a:ext cx="95250" cy="87312"/>
          </a:xfrm>
          <a:custGeom>
            <a:avLst/>
            <a:gdLst>
              <a:gd name="T0" fmla="*/ 95250 w 96"/>
              <a:gd name="T1" fmla="*/ 27164 h 90"/>
              <a:gd name="T2" fmla="*/ 67469 w 96"/>
              <a:gd name="T3" fmla="*/ 0 h 90"/>
              <a:gd name="T4" fmla="*/ 51594 w 96"/>
              <a:gd name="T5" fmla="*/ 50447 h 90"/>
              <a:gd name="T6" fmla="*/ 47625 w 96"/>
              <a:gd name="T7" fmla="*/ 65969 h 90"/>
              <a:gd name="T8" fmla="*/ 7938 w 96"/>
              <a:gd name="T9" fmla="*/ 42686 h 90"/>
              <a:gd name="T10" fmla="*/ 0 w 96"/>
              <a:gd name="T11" fmla="*/ 50447 h 90"/>
              <a:gd name="T12" fmla="*/ 0 60000 65536"/>
              <a:gd name="T13" fmla="*/ 0 60000 65536"/>
              <a:gd name="T14" fmla="*/ 0 60000 65536"/>
              <a:gd name="T15" fmla="*/ 0 60000 65536"/>
              <a:gd name="T16" fmla="*/ 0 60000 65536"/>
              <a:gd name="T17" fmla="*/ 0 60000 65536"/>
              <a:gd name="T18" fmla="*/ 0 w 96"/>
              <a:gd name="T19" fmla="*/ 0 h 90"/>
              <a:gd name="T20" fmla="*/ 96 w 96"/>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96" h="90">
                <a:moveTo>
                  <a:pt x="96" y="28"/>
                </a:moveTo>
                <a:cubicBezTo>
                  <a:pt x="76" y="23"/>
                  <a:pt x="74" y="19"/>
                  <a:pt x="68" y="0"/>
                </a:cubicBezTo>
                <a:cubicBezTo>
                  <a:pt x="38" y="7"/>
                  <a:pt x="49" y="21"/>
                  <a:pt x="52" y="52"/>
                </a:cubicBezTo>
                <a:cubicBezTo>
                  <a:pt x="51" y="57"/>
                  <a:pt x="51" y="64"/>
                  <a:pt x="48" y="68"/>
                </a:cubicBezTo>
                <a:cubicBezTo>
                  <a:pt x="30" y="90"/>
                  <a:pt x="29" y="40"/>
                  <a:pt x="8" y="44"/>
                </a:cubicBezTo>
                <a:cubicBezTo>
                  <a:pt x="4" y="45"/>
                  <a:pt x="3" y="49"/>
                  <a:pt x="0" y="52"/>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12" name="Freeform 314">
            <a:extLst>
              <a:ext uri="{FF2B5EF4-FFF2-40B4-BE49-F238E27FC236}">
                <a16:creationId xmlns:a16="http://schemas.microsoft.com/office/drawing/2014/main" id="{AE7F4089-D580-4572-AF2E-C3BC843825C0}"/>
              </a:ext>
            </a:extLst>
          </p:cNvPr>
          <p:cNvSpPr>
            <a:spLocks/>
          </p:cNvSpPr>
          <p:nvPr/>
        </p:nvSpPr>
        <p:spPr bwMode="auto">
          <a:xfrm>
            <a:off x="3862389" y="2292351"/>
            <a:ext cx="58737" cy="106363"/>
          </a:xfrm>
          <a:custGeom>
            <a:avLst/>
            <a:gdLst>
              <a:gd name="T0" fmla="*/ 58737 w 60"/>
              <a:gd name="T1" fmla="*/ 106363 h 109"/>
              <a:gd name="T2" fmla="*/ 43074 w 60"/>
              <a:gd name="T3" fmla="*/ 40008 h 109"/>
              <a:gd name="T4" fmla="*/ 11747 w 60"/>
              <a:gd name="T5" fmla="*/ 12685 h 109"/>
              <a:gd name="T6" fmla="*/ 0 w 60"/>
              <a:gd name="T7" fmla="*/ 976 h 109"/>
              <a:gd name="T8" fmla="*/ 0 60000 65536"/>
              <a:gd name="T9" fmla="*/ 0 60000 65536"/>
              <a:gd name="T10" fmla="*/ 0 60000 65536"/>
              <a:gd name="T11" fmla="*/ 0 60000 65536"/>
              <a:gd name="T12" fmla="*/ 0 w 60"/>
              <a:gd name="T13" fmla="*/ 0 h 109"/>
              <a:gd name="T14" fmla="*/ 60 w 60"/>
              <a:gd name="T15" fmla="*/ 109 h 109"/>
            </a:gdLst>
            <a:ahLst/>
            <a:cxnLst>
              <a:cxn ang="T8">
                <a:pos x="T0" y="T1"/>
              </a:cxn>
              <a:cxn ang="T9">
                <a:pos x="T2" y="T3"/>
              </a:cxn>
              <a:cxn ang="T10">
                <a:pos x="T4" y="T5"/>
              </a:cxn>
              <a:cxn ang="T11">
                <a:pos x="T6" y="T7"/>
              </a:cxn>
            </a:cxnLst>
            <a:rect l="T12" t="T13" r="T14" b="T15"/>
            <a:pathLst>
              <a:path w="60" h="109">
                <a:moveTo>
                  <a:pt x="60" y="109"/>
                </a:moveTo>
                <a:cubicBezTo>
                  <a:pt x="57" y="76"/>
                  <a:pt x="60" y="65"/>
                  <a:pt x="44" y="41"/>
                </a:cubicBezTo>
                <a:cubicBezTo>
                  <a:pt x="39" y="15"/>
                  <a:pt x="36" y="19"/>
                  <a:pt x="12" y="13"/>
                </a:cubicBezTo>
                <a:cubicBezTo>
                  <a:pt x="3" y="0"/>
                  <a:pt x="9" y="1"/>
                  <a:pt x="0"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13" name="Freeform 315">
            <a:extLst>
              <a:ext uri="{FF2B5EF4-FFF2-40B4-BE49-F238E27FC236}">
                <a16:creationId xmlns:a16="http://schemas.microsoft.com/office/drawing/2014/main" id="{199E8088-FF3B-484D-BC76-28662BA1DA8C}"/>
              </a:ext>
            </a:extLst>
          </p:cNvPr>
          <p:cNvSpPr>
            <a:spLocks/>
          </p:cNvSpPr>
          <p:nvPr/>
        </p:nvSpPr>
        <p:spPr bwMode="auto">
          <a:xfrm>
            <a:off x="3486150" y="2792414"/>
            <a:ext cx="50800" cy="115887"/>
          </a:xfrm>
          <a:custGeom>
            <a:avLst/>
            <a:gdLst>
              <a:gd name="T0" fmla="*/ 0 w 52"/>
              <a:gd name="T1" fmla="*/ 115887 h 120"/>
              <a:gd name="T2" fmla="*/ 39077 w 52"/>
              <a:gd name="T3" fmla="*/ 104298 h 120"/>
              <a:gd name="T4" fmla="*/ 50800 w 52"/>
              <a:gd name="T5" fmla="*/ 77258 h 120"/>
              <a:gd name="T6" fmla="*/ 23446 w 52"/>
              <a:gd name="T7" fmla="*/ 57944 h 120"/>
              <a:gd name="T8" fmla="*/ 23446 w 52"/>
              <a:gd name="T9" fmla="*/ 0 h 120"/>
              <a:gd name="T10" fmla="*/ 0 60000 65536"/>
              <a:gd name="T11" fmla="*/ 0 60000 65536"/>
              <a:gd name="T12" fmla="*/ 0 60000 65536"/>
              <a:gd name="T13" fmla="*/ 0 60000 65536"/>
              <a:gd name="T14" fmla="*/ 0 60000 65536"/>
              <a:gd name="T15" fmla="*/ 0 w 52"/>
              <a:gd name="T16" fmla="*/ 0 h 120"/>
              <a:gd name="T17" fmla="*/ 52 w 52"/>
              <a:gd name="T18" fmla="*/ 120 h 120"/>
            </a:gdLst>
            <a:ahLst/>
            <a:cxnLst>
              <a:cxn ang="T10">
                <a:pos x="T0" y="T1"/>
              </a:cxn>
              <a:cxn ang="T11">
                <a:pos x="T2" y="T3"/>
              </a:cxn>
              <a:cxn ang="T12">
                <a:pos x="T4" y="T5"/>
              </a:cxn>
              <a:cxn ang="T13">
                <a:pos x="T6" y="T7"/>
              </a:cxn>
              <a:cxn ang="T14">
                <a:pos x="T8" y="T9"/>
              </a:cxn>
            </a:cxnLst>
            <a:rect l="T15" t="T16" r="T17" b="T18"/>
            <a:pathLst>
              <a:path w="52" h="120">
                <a:moveTo>
                  <a:pt x="0" y="120"/>
                </a:moveTo>
                <a:cubicBezTo>
                  <a:pt x="12" y="114"/>
                  <a:pt x="29" y="116"/>
                  <a:pt x="40" y="108"/>
                </a:cubicBezTo>
                <a:cubicBezTo>
                  <a:pt x="48" y="102"/>
                  <a:pt x="46" y="88"/>
                  <a:pt x="52" y="80"/>
                </a:cubicBezTo>
                <a:cubicBezTo>
                  <a:pt x="34" y="74"/>
                  <a:pt x="42" y="66"/>
                  <a:pt x="24" y="60"/>
                </a:cubicBezTo>
                <a:cubicBezTo>
                  <a:pt x="20" y="38"/>
                  <a:pt x="24" y="24"/>
                  <a:pt x="24"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nvGrpSpPr>
          <p:cNvPr id="7214" name="Group 333">
            <a:extLst>
              <a:ext uri="{FF2B5EF4-FFF2-40B4-BE49-F238E27FC236}">
                <a16:creationId xmlns:a16="http://schemas.microsoft.com/office/drawing/2014/main" id="{84E98630-A216-466B-8AF6-29B52FF2234E}"/>
              </a:ext>
            </a:extLst>
          </p:cNvPr>
          <p:cNvGrpSpPr>
            <a:grpSpLocks/>
          </p:cNvGrpSpPr>
          <p:nvPr/>
        </p:nvGrpSpPr>
        <p:grpSpPr bwMode="auto">
          <a:xfrm>
            <a:off x="5508626" y="2317751"/>
            <a:ext cx="995363" cy="741363"/>
            <a:chOff x="576" y="1536"/>
            <a:chExt cx="1018" cy="768"/>
          </a:xfrm>
        </p:grpSpPr>
        <p:sp>
          <p:nvSpPr>
            <p:cNvPr id="7219" name="Oval 334">
              <a:extLst>
                <a:ext uri="{FF2B5EF4-FFF2-40B4-BE49-F238E27FC236}">
                  <a16:creationId xmlns:a16="http://schemas.microsoft.com/office/drawing/2014/main" id="{B68EE029-665F-4296-A70F-E80F8F9B5A4C}"/>
                </a:ext>
              </a:extLst>
            </p:cNvPr>
            <p:cNvSpPr>
              <a:spLocks noChangeArrowheads="1"/>
            </p:cNvSpPr>
            <p:nvPr/>
          </p:nvSpPr>
          <p:spPr bwMode="auto">
            <a:xfrm>
              <a:off x="1200"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20" name="Oval 335">
              <a:extLst>
                <a:ext uri="{FF2B5EF4-FFF2-40B4-BE49-F238E27FC236}">
                  <a16:creationId xmlns:a16="http://schemas.microsoft.com/office/drawing/2014/main" id="{E53CC3DD-20D9-430B-BFDD-913A3E7B2C6F}"/>
                </a:ext>
              </a:extLst>
            </p:cNvPr>
            <p:cNvSpPr>
              <a:spLocks noChangeArrowheads="1"/>
            </p:cNvSpPr>
            <p:nvPr/>
          </p:nvSpPr>
          <p:spPr bwMode="auto">
            <a:xfrm>
              <a:off x="672" y="182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21" name="Oval 336">
              <a:extLst>
                <a:ext uri="{FF2B5EF4-FFF2-40B4-BE49-F238E27FC236}">
                  <a16:creationId xmlns:a16="http://schemas.microsoft.com/office/drawing/2014/main" id="{C247EEDD-09A5-45AE-AD65-3DBDC70DDA93}"/>
                </a:ext>
              </a:extLst>
            </p:cNvPr>
            <p:cNvSpPr>
              <a:spLocks noChangeArrowheads="1"/>
            </p:cNvSpPr>
            <p:nvPr/>
          </p:nvSpPr>
          <p:spPr bwMode="auto">
            <a:xfrm>
              <a:off x="1200" y="201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22" name="Oval 337">
              <a:extLst>
                <a:ext uri="{FF2B5EF4-FFF2-40B4-BE49-F238E27FC236}">
                  <a16:creationId xmlns:a16="http://schemas.microsoft.com/office/drawing/2014/main" id="{2803CB66-B98C-4CCF-BBE7-39CF12145F3A}"/>
                </a:ext>
              </a:extLst>
            </p:cNvPr>
            <p:cNvSpPr>
              <a:spLocks noChangeArrowheads="1"/>
            </p:cNvSpPr>
            <p:nvPr/>
          </p:nvSpPr>
          <p:spPr bwMode="auto">
            <a:xfrm>
              <a:off x="960" y="220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23" name="Oval 338">
              <a:extLst>
                <a:ext uri="{FF2B5EF4-FFF2-40B4-BE49-F238E27FC236}">
                  <a16:creationId xmlns:a16="http://schemas.microsoft.com/office/drawing/2014/main" id="{7AB830B5-D747-42BE-81C7-DDFECFB42261}"/>
                </a:ext>
              </a:extLst>
            </p:cNvPr>
            <p:cNvSpPr>
              <a:spLocks noChangeArrowheads="1"/>
            </p:cNvSpPr>
            <p:nvPr/>
          </p:nvSpPr>
          <p:spPr bwMode="auto">
            <a:xfrm>
              <a:off x="912"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24" name="Oval 339">
              <a:extLst>
                <a:ext uri="{FF2B5EF4-FFF2-40B4-BE49-F238E27FC236}">
                  <a16:creationId xmlns:a16="http://schemas.microsoft.com/office/drawing/2014/main" id="{3F3DF29B-8644-4D6D-B882-8A950A2BA920}"/>
                </a:ext>
              </a:extLst>
            </p:cNvPr>
            <p:cNvSpPr>
              <a:spLocks noChangeArrowheads="1"/>
            </p:cNvSpPr>
            <p:nvPr/>
          </p:nvSpPr>
          <p:spPr bwMode="auto">
            <a:xfrm>
              <a:off x="864" y="201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25" name="Oval 340">
              <a:extLst>
                <a:ext uri="{FF2B5EF4-FFF2-40B4-BE49-F238E27FC236}">
                  <a16:creationId xmlns:a16="http://schemas.microsoft.com/office/drawing/2014/main" id="{9C6652BF-5C12-4A43-A74D-AA3B5BD24ED1}"/>
                </a:ext>
              </a:extLst>
            </p:cNvPr>
            <p:cNvSpPr>
              <a:spLocks noChangeArrowheads="1"/>
            </p:cNvSpPr>
            <p:nvPr/>
          </p:nvSpPr>
          <p:spPr bwMode="auto">
            <a:xfrm>
              <a:off x="1440"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26" name="Freeform 341">
              <a:extLst>
                <a:ext uri="{FF2B5EF4-FFF2-40B4-BE49-F238E27FC236}">
                  <a16:creationId xmlns:a16="http://schemas.microsoft.com/office/drawing/2014/main" id="{E0FC3333-96DF-4B37-8533-CDC28475F000}"/>
                </a:ext>
              </a:extLst>
            </p:cNvPr>
            <p:cNvSpPr>
              <a:spLocks/>
            </p:cNvSpPr>
            <p:nvPr/>
          </p:nvSpPr>
          <p:spPr bwMode="auto">
            <a:xfrm>
              <a:off x="1200" y="1632"/>
              <a:ext cx="74" cy="182"/>
            </a:xfrm>
            <a:custGeom>
              <a:avLst/>
              <a:gdLst>
                <a:gd name="T0" fmla="*/ 69 w 74"/>
                <a:gd name="T1" fmla="*/ 0 h 182"/>
                <a:gd name="T2" fmla="*/ 73 w 74"/>
                <a:gd name="T3" fmla="*/ 12 h 182"/>
                <a:gd name="T4" fmla="*/ 57 w 74"/>
                <a:gd name="T5" fmla="*/ 36 h 182"/>
                <a:gd name="T6" fmla="*/ 21 w 74"/>
                <a:gd name="T7" fmla="*/ 96 h 182"/>
                <a:gd name="T8" fmla="*/ 17 w 74"/>
                <a:gd name="T9" fmla="*/ 144 h 182"/>
                <a:gd name="T10" fmla="*/ 37 w 74"/>
                <a:gd name="T11" fmla="*/ 176 h 182"/>
                <a:gd name="T12" fmla="*/ 0 60000 65536"/>
                <a:gd name="T13" fmla="*/ 0 60000 65536"/>
                <a:gd name="T14" fmla="*/ 0 60000 65536"/>
                <a:gd name="T15" fmla="*/ 0 60000 65536"/>
                <a:gd name="T16" fmla="*/ 0 60000 65536"/>
                <a:gd name="T17" fmla="*/ 0 60000 65536"/>
                <a:gd name="T18" fmla="*/ 0 w 74"/>
                <a:gd name="T19" fmla="*/ 0 h 182"/>
                <a:gd name="T20" fmla="*/ 74 w 74"/>
                <a:gd name="T21" fmla="*/ 182 h 182"/>
              </a:gdLst>
              <a:ahLst/>
              <a:cxnLst>
                <a:cxn ang="T12">
                  <a:pos x="T0" y="T1"/>
                </a:cxn>
                <a:cxn ang="T13">
                  <a:pos x="T2" y="T3"/>
                </a:cxn>
                <a:cxn ang="T14">
                  <a:pos x="T4" y="T5"/>
                </a:cxn>
                <a:cxn ang="T15">
                  <a:pos x="T6" y="T7"/>
                </a:cxn>
                <a:cxn ang="T16">
                  <a:pos x="T8" y="T9"/>
                </a:cxn>
                <a:cxn ang="T17">
                  <a:pos x="T10" y="T11"/>
                </a:cxn>
              </a:cxnLst>
              <a:rect l="T18" t="T19" r="T20" b="T21"/>
              <a:pathLst>
                <a:path w="74" h="182">
                  <a:moveTo>
                    <a:pt x="69" y="0"/>
                  </a:moveTo>
                  <a:cubicBezTo>
                    <a:pt x="70" y="4"/>
                    <a:pt x="74" y="8"/>
                    <a:pt x="73" y="12"/>
                  </a:cubicBezTo>
                  <a:cubicBezTo>
                    <a:pt x="70" y="21"/>
                    <a:pt x="57" y="36"/>
                    <a:pt x="57" y="36"/>
                  </a:cubicBezTo>
                  <a:cubicBezTo>
                    <a:pt x="52" y="71"/>
                    <a:pt x="50" y="77"/>
                    <a:pt x="21" y="96"/>
                  </a:cubicBezTo>
                  <a:cubicBezTo>
                    <a:pt x="3" y="122"/>
                    <a:pt x="0" y="119"/>
                    <a:pt x="17" y="144"/>
                  </a:cubicBezTo>
                  <a:cubicBezTo>
                    <a:pt x="23" y="182"/>
                    <a:pt x="19" y="158"/>
                    <a:pt x="37" y="176"/>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27" name="Freeform 342">
              <a:extLst>
                <a:ext uri="{FF2B5EF4-FFF2-40B4-BE49-F238E27FC236}">
                  <a16:creationId xmlns:a16="http://schemas.microsoft.com/office/drawing/2014/main" id="{57C7FBA3-958A-490B-AD66-8B202F6909ED}"/>
                </a:ext>
              </a:extLst>
            </p:cNvPr>
            <p:cNvSpPr>
              <a:spLocks/>
            </p:cNvSpPr>
            <p:nvPr/>
          </p:nvSpPr>
          <p:spPr bwMode="auto">
            <a:xfrm>
              <a:off x="576" y="1856"/>
              <a:ext cx="96" cy="90"/>
            </a:xfrm>
            <a:custGeom>
              <a:avLst/>
              <a:gdLst>
                <a:gd name="T0" fmla="*/ 96 w 96"/>
                <a:gd name="T1" fmla="*/ 28 h 90"/>
                <a:gd name="T2" fmla="*/ 68 w 96"/>
                <a:gd name="T3" fmla="*/ 0 h 90"/>
                <a:gd name="T4" fmla="*/ 52 w 96"/>
                <a:gd name="T5" fmla="*/ 52 h 90"/>
                <a:gd name="T6" fmla="*/ 48 w 96"/>
                <a:gd name="T7" fmla="*/ 68 h 90"/>
                <a:gd name="T8" fmla="*/ 8 w 96"/>
                <a:gd name="T9" fmla="*/ 44 h 90"/>
                <a:gd name="T10" fmla="*/ 0 w 96"/>
                <a:gd name="T11" fmla="*/ 52 h 90"/>
                <a:gd name="T12" fmla="*/ 0 60000 65536"/>
                <a:gd name="T13" fmla="*/ 0 60000 65536"/>
                <a:gd name="T14" fmla="*/ 0 60000 65536"/>
                <a:gd name="T15" fmla="*/ 0 60000 65536"/>
                <a:gd name="T16" fmla="*/ 0 60000 65536"/>
                <a:gd name="T17" fmla="*/ 0 60000 65536"/>
                <a:gd name="T18" fmla="*/ 0 w 96"/>
                <a:gd name="T19" fmla="*/ 0 h 90"/>
                <a:gd name="T20" fmla="*/ 96 w 96"/>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96" h="90">
                  <a:moveTo>
                    <a:pt x="96" y="28"/>
                  </a:moveTo>
                  <a:cubicBezTo>
                    <a:pt x="76" y="23"/>
                    <a:pt x="74" y="19"/>
                    <a:pt x="68" y="0"/>
                  </a:cubicBezTo>
                  <a:cubicBezTo>
                    <a:pt x="38" y="7"/>
                    <a:pt x="49" y="21"/>
                    <a:pt x="52" y="52"/>
                  </a:cubicBezTo>
                  <a:cubicBezTo>
                    <a:pt x="51" y="57"/>
                    <a:pt x="51" y="64"/>
                    <a:pt x="48" y="68"/>
                  </a:cubicBezTo>
                  <a:cubicBezTo>
                    <a:pt x="30" y="90"/>
                    <a:pt x="29" y="40"/>
                    <a:pt x="8" y="44"/>
                  </a:cubicBezTo>
                  <a:cubicBezTo>
                    <a:pt x="4" y="45"/>
                    <a:pt x="3" y="49"/>
                    <a:pt x="0" y="52"/>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28" name="Freeform 343">
              <a:extLst>
                <a:ext uri="{FF2B5EF4-FFF2-40B4-BE49-F238E27FC236}">
                  <a16:creationId xmlns:a16="http://schemas.microsoft.com/office/drawing/2014/main" id="{8EE3F4DA-580A-419C-92BE-67BEA59B5043}"/>
                </a:ext>
              </a:extLst>
            </p:cNvPr>
            <p:cNvSpPr>
              <a:spLocks/>
            </p:cNvSpPr>
            <p:nvPr/>
          </p:nvSpPr>
          <p:spPr bwMode="auto">
            <a:xfrm>
              <a:off x="1120" y="1924"/>
              <a:ext cx="92" cy="108"/>
            </a:xfrm>
            <a:custGeom>
              <a:avLst/>
              <a:gdLst>
                <a:gd name="T0" fmla="*/ 92 w 92"/>
                <a:gd name="T1" fmla="*/ 108 h 108"/>
                <a:gd name="T2" fmla="*/ 80 w 92"/>
                <a:gd name="T3" fmla="*/ 104 h 108"/>
                <a:gd name="T4" fmla="*/ 76 w 92"/>
                <a:gd name="T5" fmla="*/ 92 h 108"/>
                <a:gd name="T6" fmla="*/ 52 w 92"/>
                <a:gd name="T7" fmla="*/ 84 h 108"/>
                <a:gd name="T8" fmla="*/ 36 w 92"/>
                <a:gd name="T9" fmla="*/ 48 h 108"/>
                <a:gd name="T10" fmla="*/ 12 w 92"/>
                <a:gd name="T11" fmla="*/ 36 h 108"/>
                <a:gd name="T12" fmla="*/ 0 w 92"/>
                <a:gd name="T13" fmla="*/ 0 h 108"/>
                <a:gd name="T14" fmla="*/ 0 60000 65536"/>
                <a:gd name="T15" fmla="*/ 0 60000 65536"/>
                <a:gd name="T16" fmla="*/ 0 60000 65536"/>
                <a:gd name="T17" fmla="*/ 0 60000 65536"/>
                <a:gd name="T18" fmla="*/ 0 60000 65536"/>
                <a:gd name="T19" fmla="*/ 0 60000 65536"/>
                <a:gd name="T20" fmla="*/ 0 60000 65536"/>
                <a:gd name="T21" fmla="*/ 0 w 92"/>
                <a:gd name="T22" fmla="*/ 0 h 108"/>
                <a:gd name="T23" fmla="*/ 92 w 92"/>
                <a:gd name="T24" fmla="*/ 108 h 1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108">
                  <a:moveTo>
                    <a:pt x="92" y="108"/>
                  </a:moveTo>
                  <a:cubicBezTo>
                    <a:pt x="88" y="107"/>
                    <a:pt x="83" y="107"/>
                    <a:pt x="80" y="104"/>
                  </a:cubicBezTo>
                  <a:cubicBezTo>
                    <a:pt x="77" y="101"/>
                    <a:pt x="79" y="94"/>
                    <a:pt x="76" y="92"/>
                  </a:cubicBezTo>
                  <a:cubicBezTo>
                    <a:pt x="69" y="87"/>
                    <a:pt x="52" y="84"/>
                    <a:pt x="52" y="84"/>
                  </a:cubicBezTo>
                  <a:cubicBezTo>
                    <a:pt x="49" y="75"/>
                    <a:pt x="42" y="54"/>
                    <a:pt x="36" y="48"/>
                  </a:cubicBezTo>
                  <a:cubicBezTo>
                    <a:pt x="30" y="42"/>
                    <a:pt x="19" y="41"/>
                    <a:pt x="12" y="36"/>
                  </a:cubicBezTo>
                  <a:cubicBezTo>
                    <a:pt x="5" y="25"/>
                    <a:pt x="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29" name="Freeform 344">
              <a:extLst>
                <a:ext uri="{FF2B5EF4-FFF2-40B4-BE49-F238E27FC236}">
                  <a16:creationId xmlns:a16="http://schemas.microsoft.com/office/drawing/2014/main" id="{70EAABC7-1ED6-4EE3-B720-D7C62B1D3022}"/>
                </a:ext>
              </a:extLst>
            </p:cNvPr>
            <p:cNvSpPr>
              <a:spLocks/>
            </p:cNvSpPr>
            <p:nvPr/>
          </p:nvSpPr>
          <p:spPr bwMode="auto">
            <a:xfrm>
              <a:off x="912" y="1584"/>
              <a:ext cx="60" cy="109"/>
            </a:xfrm>
            <a:custGeom>
              <a:avLst/>
              <a:gdLst>
                <a:gd name="T0" fmla="*/ 60 w 60"/>
                <a:gd name="T1" fmla="*/ 109 h 109"/>
                <a:gd name="T2" fmla="*/ 44 w 60"/>
                <a:gd name="T3" fmla="*/ 41 h 109"/>
                <a:gd name="T4" fmla="*/ 12 w 60"/>
                <a:gd name="T5" fmla="*/ 13 h 109"/>
                <a:gd name="T6" fmla="*/ 0 w 60"/>
                <a:gd name="T7" fmla="*/ 1 h 109"/>
                <a:gd name="T8" fmla="*/ 0 60000 65536"/>
                <a:gd name="T9" fmla="*/ 0 60000 65536"/>
                <a:gd name="T10" fmla="*/ 0 60000 65536"/>
                <a:gd name="T11" fmla="*/ 0 60000 65536"/>
                <a:gd name="T12" fmla="*/ 0 w 60"/>
                <a:gd name="T13" fmla="*/ 0 h 109"/>
                <a:gd name="T14" fmla="*/ 60 w 60"/>
                <a:gd name="T15" fmla="*/ 109 h 109"/>
              </a:gdLst>
              <a:ahLst/>
              <a:cxnLst>
                <a:cxn ang="T8">
                  <a:pos x="T0" y="T1"/>
                </a:cxn>
                <a:cxn ang="T9">
                  <a:pos x="T2" y="T3"/>
                </a:cxn>
                <a:cxn ang="T10">
                  <a:pos x="T4" y="T5"/>
                </a:cxn>
                <a:cxn ang="T11">
                  <a:pos x="T6" y="T7"/>
                </a:cxn>
              </a:cxnLst>
              <a:rect l="T12" t="T13" r="T14" b="T15"/>
              <a:pathLst>
                <a:path w="60" h="109">
                  <a:moveTo>
                    <a:pt x="60" y="109"/>
                  </a:moveTo>
                  <a:cubicBezTo>
                    <a:pt x="57" y="76"/>
                    <a:pt x="60" y="65"/>
                    <a:pt x="44" y="41"/>
                  </a:cubicBezTo>
                  <a:cubicBezTo>
                    <a:pt x="39" y="15"/>
                    <a:pt x="36" y="19"/>
                    <a:pt x="12" y="13"/>
                  </a:cubicBezTo>
                  <a:cubicBezTo>
                    <a:pt x="3" y="0"/>
                    <a:pt x="9" y="1"/>
                    <a:pt x="0"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30" name="Freeform 345">
              <a:extLst>
                <a:ext uri="{FF2B5EF4-FFF2-40B4-BE49-F238E27FC236}">
                  <a16:creationId xmlns:a16="http://schemas.microsoft.com/office/drawing/2014/main" id="{1E47EA5A-46B1-44CF-B10C-91130F43DD10}"/>
                </a:ext>
              </a:extLst>
            </p:cNvPr>
            <p:cNvSpPr>
              <a:spLocks/>
            </p:cNvSpPr>
            <p:nvPr/>
          </p:nvSpPr>
          <p:spPr bwMode="auto">
            <a:xfrm>
              <a:off x="1032" y="2100"/>
              <a:ext cx="52" cy="120"/>
            </a:xfrm>
            <a:custGeom>
              <a:avLst/>
              <a:gdLst>
                <a:gd name="T0" fmla="*/ 0 w 52"/>
                <a:gd name="T1" fmla="*/ 120 h 120"/>
                <a:gd name="T2" fmla="*/ 40 w 52"/>
                <a:gd name="T3" fmla="*/ 108 h 120"/>
                <a:gd name="T4" fmla="*/ 52 w 52"/>
                <a:gd name="T5" fmla="*/ 80 h 120"/>
                <a:gd name="T6" fmla="*/ 24 w 52"/>
                <a:gd name="T7" fmla="*/ 60 h 120"/>
                <a:gd name="T8" fmla="*/ 24 w 52"/>
                <a:gd name="T9" fmla="*/ 0 h 120"/>
                <a:gd name="T10" fmla="*/ 0 60000 65536"/>
                <a:gd name="T11" fmla="*/ 0 60000 65536"/>
                <a:gd name="T12" fmla="*/ 0 60000 65536"/>
                <a:gd name="T13" fmla="*/ 0 60000 65536"/>
                <a:gd name="T14" fmla="*/ 0 60000 65536"/>
                <a:gd name="T15" fmla="*/ 0 w 52"/>
                <a:gd name="T16" fmla="*/ 0 h 120"/>
                <a:gd name="T17" fmla="*/ 52 w 52"/>
                <a:gd name="T18" fmla="*/ 120 h 120"/>
              </a:gdLst>
              <a:ahLst/>
              <a:cxnLst>
                <a:cxn ang="T10">
                  <a:pos x="T0" y="T1"/>
                </a:cxn>
                <a:cxn ang="T11">
                  <a:pos x="T2" y="T3"/>
                </a:cxn>
                <a:cxn ang="T12">
                  <a:pos x="T4" y="T5"/>
                </a:cxn>
                <a:cxn ang="T13">
                  <a:pos x="T6" y="T7"/>
                </a:cxn>
                <a:cxn ang="T14">
                  <a:pos x="T8" y="T9"/>
                </a:cxn>
              </a:cxnLst>
              <a:rect l="T15" t="T16" r="T17" b="T18"/>
              <a:pathLst>
                <a:path w="52" h="120">
                  <a:moveTo>
                    <a:pt x="0" y="120"/>
                  </a:moveTo>
                  <a:cubicBezTo>
                    <a:pt x="12" y="114"/>
                    <a:pt x="29" y="116"/>
                    <a:pt x="40" y="108"/>
                  </a:cubicBezTo>
                  <a:cubicBezTo>
                    <a:pt x="48" y="102"/>
                    <a:pt x="46" y="88"/>
                    <a:pt x="52" y="80"/>
                  </a:cubicBezTo>
                  <a:cubicBezTo>
                    <a:pt x="34" y="74"/>
                    <a:pt x="42" y="66"/>
                    <a:pt x="24" y="60"/>
                  </a:cubicBezTo>
                  <a:cubicBezTo>
                    <a:pt x="20" y="38"/>
                    <a:pt x="24" y="24"/>
                    <a:pt x="24"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31" name="Freeform 346">
              <a:extLst>
                <a:ext uri="{FF2B5EF4-FFF2-40B4-BE49-F238E27FC236}">
                  <a16:creationId xmlns:a16="http://schemas.microsoft.com/office/drawing/2014/main" id="{5C36B892-8A28-437C-A3AA-571144DC0CA6}"/>
                </a:ext>
              </a:extLst>
            </p:cNvPr>
            <p:cNvSpPr>
              <a:spLocks/>
            </p:cNvSpPr>
            <p:nvPr/>
          </p:nvSpPr>
          <p:spPr bwMode="auto">
            <a:xfrm>
              <a:off x="816" y="2064"/>
              <a:ext cx="72" cy="93"/>
            </a:xfrm>
            <a:custGeom>
              <a:avLst/>
              <a:gdLst>
                <a:gd name="T0" fmla="*/ 0 w 72"/>
                <a:gd name="T1" fmla="*/ 93 h 93"/>
                <a:gd name="T2" fmla="*/ 36 w 72"/>
                <a:gd name="T3" fmla="*/ 69 h 93"/>
                <a:gd name="T4" fmla="*/ 60 w 72"/>
                <a:gd name="T5" fmla="*/ 13 h 93"/>
                <a:gd name="T6" fmla="*/ 72 w 72"/>
                <a:gd name="T7" fmla="*/ 1 h 93"/>
                <a:gd name="T8" fmla="*/ 0 60000 65536"/>
                <a:gd name="T9" fmla="*/ 0 60000 65536"/>
                <a:gd name="T10" fmla="*/ 0 60000 65536"/>
                <a:gd name="T11" fmla="*/ 0 60000 65536"/>
                <a:gd name="T12" fmla="*/ 0 w 72"/>
                <a:gd name="T13" fmla="*/ 0 h 93"/>
                <a:gd name="T14" fmla="*/ 72 w 72"/>
                <a:gd name="T15" fmla="*/ 93 h 93"/>
              </a:gdLst>
              <a:ahLst/>
              <a:cxnLst>
                <a:cxn ang="T8">
                  <a:pos x="T0" y="T1"/>
                </a:cxn>
                <a:cxn ang="T9">
                  <a:pos x="T2" y="T3"/>
                </a:cxn>
                <a:cxn ang="T10">
                  <a:pos x="T4" y="T5"/>
                </a:cxn>
                <a:cxn ang="T11">
                  <a:pos x="T6" y="T7"/>
                </a:cxn>
              </a:cxnLst>
              <a:rect l="T12" t="T13" r="T14" b="T15"/>
              <a:pathLst>
                <a:path w="72" h="93">
                  <a:moveTo>
                    <a:pt x="0" y="93"/>
                  </a:moveTo>
                  <a:cubicBezTo>
                    <a:pt x="33" y="86"/>
                    <a:pt x="12" y="85"/>
                    <a:pt x="36" y="69"/>
                  </a:cubicBezTo>
                  <a:cubicBezTo>
                    <a:pt x="50" y="48"/>
                    <a:pt x="34" y="22"/>
                    <a:pt x="60" y="13"/>
                  </a:cubicBezTo>
                  <a:cubicBezTo>
                    <a:pt x="69" y="0"/>
                    <a:pt x="63" y="1"/>
                    <a:pt x="72"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32" name="Freeform 347">
              <a:extLst>
                <a:ext uri="{FF2B5EF4-FFF2-40B4-BE49-F238E27FC236}">
                  <a16:creationId xmlns:a16="http://schemas.microsoft.com/office/drawing/2014/main" id="{5CDF69D9-A016-45E9-803A-41CE9C1218E7}"/>
                </a:ext>
              </a:extLst>
            </p:cNvPr>
            <p:cNvSpPr>
              <a:spLocks/>
            </p:cNvSpPr>
            <p:nvPr/>
          </p:nvSpPr>
          <p:spPr bwMode="auto">
            <a:xfrm>
              <a:off x="1488" y="1728"/>
              <a:ext cx="106" cy="81"/>
            </a:xfrm>
            <a:custGeom>
              <a:avLst/>
              <a:gdLst>
                <a:gd name="T0" fmla="*/ 14 w 106"/>
                <a:gd name="T1" fmla="*/ 30 h 81"/>
                <a:gd name="T2" fmla="*/ 46 w 106"/>
                <a:gd name="T3" fmla="*/ 46 h 81"/>
                <a:gd name="T4" fmla="*/ 50 w 106"/>
                <a:gd name="T5" fmla="*/ 74 h 81"/>
                <a:gd name="T6" fmla="*/ 106 w 106"/>
                <a:gd name="T7" fmla="*/ 78 h 81"/>
                <a:gd name="T8" fmla="*/ 0 60000 65536"/>
                <a:gd name="T9" fmla="*/ 0 60000 65536"/>
                <a:gd name="T10" fmla="*/ 0 60000 65536"/>
                <a:gd name="T11" fmla="*/ 0 60000 65536"/>
                <a:gd name="T12" fmla="*/ 0 w 106"/>
                <a:gd name="T13" fmla="*/ 0 h 81"/>
                <a:gd name="T14" fmla="*/ 106 w 106"/>
                <a:gd name="T15" fmla="*/ 81 h 81"/>
              </a:gdLst>
              <a:ahLst/>
              <a:cxnLst>
                <a:cxn ang="T8">
                  <a:pos x="T0" y="T1"/>
                </a:cxn>
                <a:cxn ang="T9">
                  <a:pos x="T2" y="T3"/>
                </a:cxn>
                <a:cxn ang="T10">
                  <a:pos x="T4" y="T5"/>
                </a:cxn>
                <a:cxn ang="T11">
                  <a:pos x="T6" y="T7"/>
                </a:cxn>
              </a:cxnLst>
              <a:rect l="T12" t="T13" r="T14" b="T15"/>
              <a:pathLst>
                <a:path w="106" h="81">
                  <a:moveTo>
                    <a:pt x="14" y="30"/>
                  </a:moveTo>
                  <a:cubicBezTo>
                    <a:pt x="27" y="69"/>
                    <a:pt x="0" y="0"/>
                    <a:pt x="46" y="46"/>
                  </a:cubicBezTo>
                  <a:cubicBezTo>
                    <a:pt x="53" y="53"/>
                    <a:pt x="46" y="66"/>
                    <a:pt x="50" y="74"/>
                  </a:cubicBezTo>
                  <a:cubicBezTo>
                    <a:pt x="54" y="81"/>
                    <a:pt x="102" y="78"/>
                    <a:pt x="106" y="7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sp>
        <p:nvSpPr>
          <p:cNvPr id="7215" name="Text Box 348">
            <a:extLst>
              <a:ext uri="{FF2B5EF4-FFF2-40B4-BE49-F238E27FC236}">
                <a16:creationId xmlns:a16="http://schemas.microsoft.com/office/drawing/2014/main" id="{4A4C4341-8BA4-4AF4-A7FD-EA3386B648B8}"/>
              </a:ext>
            </a:extLst>
          </p:cNvPr>
          <p:cNvSpPr txBox="1">
            <a:spLocks noChangeArrowheads="1"/>
          </p:cNvSpPr>
          <p:nvPr/>
        </p:nvSpPr>
        <p:spPr bwMode="auto">
          <a:xfrm>
            <a:off x="6810375" y="2317751"/>
            <a:ext cx="692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r>
              <a:rPr lang="en-US" altLang="hu-HU">
                <a:solidFill>
                  <a:srgbClr val="FF0000"/>
                </a:solidFill>
                <a:latin typeface="Times New Roman" panose="02020603050405020304" pitchFamily="18" charset="0"/>
              </a:rPr>
              <a:t>CMC</a:t>
            </a:r>
          </a:p>
        </p:txBody>
      </p:sp>
      <p:sp>
        <p:nvSpPr>
          <p:cNvPr id="7216" name="Oval 349">
            <a:extLst>
              <a:ext uri="{FF2B5EF4-FFF2-40B4-BE49-F238E27FC236}">
                <a16:creationId xmlns:a16="http://schemas.microsoft.com/office/drawing/2014/main" id="{F138CE29-9231-4623-BC3E-61BBB9D87392}"/>
              </a:ext>
            </a:extLst>
          </p:cNvPr>
          <p:cNvSpPr>
            <a:spLocks noChangeArrowheads="1"/>
          </p:cNvSpPr>
          <p:nvPr/>
        </p:nvSpPr>
        <p:spPr bwMode="auto">
          <a:xfrm>
            <a:off x="7907338" y="2386013"/>
            <a:ext cx="95250" cy="936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17" name="Freeform 350">
            <a:extLst>
              <a:ext uri="{FF2B5EF4-FFF2-40B4-BE49-F238E27FC236}">
                <a16:creationId xmlns:a16="http://schemas.microsoft.com/office/drawing/2014/main" id="{29C80174-4E61-4322-8998-3EACA3327F92}"/>
              </a:ext>
            </a:extLst>
          </p:cNvPr>
          <p:cNvSpPr>
            <a:spLocks/>
          </p:cNvSpPr>
          <p:nvPr/>
        </p:nvSpPr>
        <p:spPr bwMode="auto">
          <a:xfrm>
            <a:off x="7907339" y="2292351"/>
            <a:ext cx="58737" cy="106363"/>
          </a:xfrm>
          <a:custGeom>
            <a:avLst/>
            <a:gdLst>
              <a:gd name="T0" fmla="*/ 58737 w 60"/>
              <a:gd name="T1" fmla="*/ 106363 h 109"/>
              <a:gd name="T2" fmla="*/ 43074 w 60"/>
              <a:gd name="T3" fmla="*/ 40008 h 109"/>
              <a:gd name="T4" fmla="*/ 11747 w 60"/>
              <a:gd name="T5" fmla="*/ 12685 h 109"/>
              <a:gd name="T6" fmla="*/ 0 w 60"/>
              <a:gd name="T7" fmla="*/ 976 h 109"/>
              <a:gd name="T8" fmla="*/ 0 60000 65536"/>
              <a:gd name="T9" fmla="*/ 0 60000 65536"/>
              <a:gd name="T10" fmla="*/ 0 60000 65536"/>
              <a:gd name="T11" fmla="*/ 0 60000 65536"/>
              <a:gd name="T12" fmla="*/ 0 w 60"/>
              <a:gd name="T13" fmla="*/ 0 h 109"/>
              <a:gd name="T14" fmla="*/ 60 w 60"/>
              <a:gd name="T15" fmla="*/ 109 h 109"/>
            </a:gdLst>
            <a:ahLst/>
            <a:cxnLst>
              <a:cxn ang="T8">
                <a:pos x="T0" y="T1"/>
              </a:cxn>
              <a:cxn ang="T9">
                <a:pos x="T2" y="T3"/>
              </a:cxn>
              <a:cxn ang="T10">
                <a:pos x="T4" y="T5"/>
              </a:cxn>
              <a:cxn ang="T11">
                <a:pos x="T6" y="T7"/>
              </a:cxn>
            </a:cxnLst>
            <a:rect l="T12" t="T13" r="T14" b="T15"/>
            <a:pathLst>
              <a:path w="60" h="109">
                <a:moveTo>
                  <a:pt x="60" y="109"/>
                </a:moveTo>
                <a:cubicBezTo>
                  <a:pt x="57" y="76"/>
                  <a:pt x="60" y="65"/>
                  <a:pt x="44" y="41"/>
                </a:cubicBezTo>
                <a:cubicBezTo>
                  <a:pt x="39" y="15"/>
                  <a:pt x="36" y="19"/>
                  <a:pt x="12" y="13"/>
                </a:cubicBezTo>
                <a:cubicBezTo>
                  <a:pt x="3" y="0"/>
                  <a:pt x="9" y="1"/>
                  <a:pt x="0"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18" name="Rectangle 355">
            <a:extLst>
              <a:ext uri="{FF2B5EF4-FFF2-40B4-BE49-F238E27FC236}">
                <a16:creationId xmlns:a16="http://schemas.microsoft.com/office/drawing/2014/main" id="{48ECB8EE-097A-4E43-9ED6-8A700B36D4C1}"/>
              </a:ext>
            </a:extLst>
          </p:cNvPr>
          <p:cNvSpPr>
            <a:spLocks noChangeArrowheads="1"/>
          </p:cNvSpPr>
          <p:nvPr/>
        </p:nvSpPr>
        <p:spPr bwMode="auto">
          <a:xfrm>
            <a:off x="6324600" y="4191000"/>
            <a:ext cx="35052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a:spcBef>
                <a:spcPct val="20000"/>
              </a:spcBef>
              <a:buClr>
                <a:srgbClr val="FF0000"/>
              </a:buClr>
              <a:buFontTx/>
              <a:buChar char="•"/>
            </a:pPr>
            <a:r>
              <a:rPr lang="en-US" altLang="hu-HU" sz="2400">
                <a:solidFill>
                  <a:srgbClr val="000099"/>
                </a:solidFill>
                <a:latin typeface="Times New Roman" panose="02020603050405020304" pitchFamily="18" charset="0"/>
              </a:rPr>
              <a:t>Below CMC only unimers are present</a:t>
            </a:r>
            <a:endParaRPr lang="en-US" altLang="hu-HU" sz="2400">
              <a:latin typeface="Times New Roman" panose="02020603050405020304" pitchFamily="18" charset="0"/>
            </a:endParaRPr>
          </a:p>
          <a:p>
            <a:pPr>
              <a:spcBef>
                <a:spcPct val="20000"/>
              </a:spcBef>
              <a:buClr>
                <a:srgbClr val="FF0000"/>
              </a:buClr>
              <a:buFontTx/>
              <a:buChar char="•"/>
            </a:pPr>
            <a:r>
              <a:rPr lang="en-US" altLang="hu-HU" sz="2400">
                <a:solidFill>
                  <a:srgbClr val="000099"/>
                </a:solidFill>
                <a:latin typeface="Times New Roman" panose="02020603050405020304" pitchFamily="18" charset="0"/>
              </a:rPr>
              <a:t>Above CMC there are micelles in equilibrium with unimers</a:t>
            </a:r>
          </a:p>
        </p:txBody>
      </p:sp>
    </p:spTree>
    <p:extLst>
      <p:ext uri="{BB962C8B-B14F-4D97-AF65-F5344CB8AC3E}">
        <p14:creationId xmlns:p14="http://schemas.microsoft.com/office/powerpoint/2010/main" val="2434572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25" name="Rectangle 41">
            <a:extLst>
              <a:ext uri="{FF2B5EF4-FFF2-40B4-BE49-F238E27FC236}">
                <a16:creationId xmlns:a16="http://schemas.microsoft.com/office/drawing/2014/main" id="{48DEF50D-4BE0-4511-A794-5A5C86409056}"/>
              </a:ext>
            </a:extLst>
          </p:cNvPr>
          <p:cNvSpPr>
            <a:spLocks noChangeArrowheads="1"/>
          </p:cNvSpPr>
          <p:nvPr/>
        </p:nvSpPr>
        <p:spPr bwMode="auto">
          <a:xfrm>
            <a:off x="1905000" y="304800"/>
            <a:ext cx="6629400" cy="1143000"/>
          </a:xfrm>
          <a:prstGeom prst="rect">
            <a:avLst/>
          </a:prstGeom>
          <a:noFill/>
          <a:ln w="9525">
            <a:noFill/>
            <a:miter lim="800000"/>
            <a:headEnd/>
            <a:tailEnd/>
          </a:ln>
          <a:effectLst>
            <a:outerShdw dist="35921" dir="2700000" algn="ctr" rotWithShape="0">
              <a:schemeClr val="bg2"/>
            </a:outerShdw>
          </a:effectLst>
        </p:spPr>
        <p:txBody>
          <a:bodyPr anchor="ctr"/>
          <a:lstStyle/>
          <a:p>
            <a:pPr algn="ctr" eaLnBrk="0" hangingPunct="0">
              <a:defRPr/>
            </a:pPr>
            <a:r>
              <a:rPr lang="en-US" sz="4400">
                <a:solidFill>
                  <a:srgbClr val="000099"/>
                </a:solidFill>
                <a:latin typeface="Times New Roman" pitchFamily="18" charset="0"/>
              </a:rPr>
              <a:t>Solution Properties</a:t>
            </a:r>
          </a:p>
        </p:txBody>
      </p:sp>
      <p:grpSp>
        <p:nvGrpSpPr>
          <p:cNvPr id="8195" name="Group 262">
            <a:extLst>
              <a:ext uri="{FF2B5EF4-FFF2-40B4-BE49-F238E27FC236}">
                <a16:creationId xmlns:a16="http://schemas.microsoft.com/office/drawing/2014/main" id="{03C3E57C-0DF5-452D-9682-CB80B76AEC58}"/>
              </a:ext>
            </a:extLst>
          </p:cNvPr>
          <p:cNvGrpSpPr>
            <a:grpSpLocks/>
          </p:cNvGrpSpPr>
          <p:nvPr/>
        </p:nvGrpSpPr>
        <p:grpSpPr bwMode="auto">
          <a:xfrm>
            <a:off x="3070226" y="1889126"/>
            <a:ext cx="2663825" cy="1844675"/>
            <a:chOff x="576" y="1008"/>
            <a:chExt cx="1678" cy="1162"/>
          </a:xfrm>
        </p:grpSpPr>
        <p:sp>
          <p:nvSpPr>
            <p:cNvPr id="8276" name="Line 3">
              <a:extLst>
                <a:ext uri="{FF2B5EF4-FFF2-40B4-BE49-F238E27FC236}">
                  <a16:creationId xmlns:a16="http://schemas.microsoft.com/office/drawing/2014/main" id="{7F46897F-F2E3-40E5-8CE5-F48FA0D0BCE2}"/>
                </a:ext>
              </a:extLst>
            </p:cNvPr>
            <p:cNvSpPr>
              <a:spLocks noChangeShapeType="1"/>
            </p:cNvSpPr>
            <p:nvPr/>
          </p:nvSpPr>
          <p:spPr bwMode="auto">
            <a:xfrm>
              <a:off x="797" y="1051"/>
              <a:ext cx="1" cy="8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77" name="Line 4">
              <a:extLst>
                <a:ext uri="{FF2B5EF4-FFF2-40B4-BE49-F238E27FC236}">
                  <a16:creationId xmlns:a16="http://schemas.microsoft.com/office/drawing/2014/main" id="{E138A6CC-D9AC-480B-9F51-693CFAC8544C}"/>
                </a:ext>
              </a:extLst>
            </p:cNvPr>
            <p:cNvSpPr>
              <a:spLocks noChangeShapeType="1"/>
            </p:cNvSpPr>
            <p:nvPr/>
          </p:nvSpPr>
          <p:spPr bwMode="auto">
            <a:xfrm>
              <a:off x="797" y="1937"/>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78" name="Line 5">
              <a:extLst>
                <a:ext uri="{FF2B5EF4-FFF2-40B4-BE49-F238E27FC236}">
                  <a16:creationId xmlns:a16="http://schemas.microsoft.com/office/drawing/2014/main" id="{521A9B65-3641-47CE-8C15-E91C51AEF89F}"/>
                </a:ext>
              </a:extLst>
            </p:cNvPr>
            <p:cNvSpPr>
              <a:spLocks noChangeShapeType="1"/>
            </p:cNvSpPr>
            <p:nvPr/>
          </p:nvSpPr>
          <p:spPr bwMode="auto">
            <a:xfrm>
              <a:off x="797" y="1812"/>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79" name="Line 6">
              <a:extLst>
                <a:ext uri="{FF2B5EF4-FFF2-40B4-BE49-F238E27FC236}">
                  <a16:creationId xmlns:a16="http://schemas.microsoft.com/office/drawing/2014/main" id="{04126A2A-7E85-4975-99F7-087BE951A812}"/>
                </a:ext>
              </a:extLst>
            </p:cNvPr>
            <p:cNvSpPr>
              <a:spLocks noChangeShapeType="1"/>
            </p:cNvSpPr>
            <p:nvPr/>
          </p:nvSpPr>
          <p:spPr bwMode="auto">
            <a:xfrm>
              <a:off x="797" y="1682"/>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80" name="Line 7">
              <a:extLst>
                <a:ext uri="{FF2B5EF4-FFF2-40B4-BE49-F238E27FC236}">
                  <a16:creationId xmlns:a16="http://schemas.microsoft.com/office/drawing/2014/main" id="{9D7FFB07-FC59-439D-898D-ECB56C870BA5}"/>
                </a:ext>
              </a:extLst>
            </p:cNvPr>
            <p:cNvSpPr>
              <a:spLocks noChangeShapeType="1"/>
            </p:cNvSpPr>
            <p:nvPr/>
          </p:nvSpPr>
          <p:spPr bwMode="auto">
            <a:xfrm>
              <a:off x="797" y="1557"/>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81" name="Line 8">
              <a:extLst>
                <a:ext uri="{FF2B5EF4-FFF2-40B4-BE49-F238E27FC236}">
                  <a16:creationId xmlns:a16="http://schemas.microsoft.com/office/drawing/2014/main" id="{E31E795D-EB3E-439F-86AA-8240B2566049}"/>
                </a:ext>
              </a:extLst>
            </p:cNvPr>
            <p:cNvSpPr>
              <a:spLocks noChangeShapeType="1"/>
            </p:cNvSpPr>
            <p:nvPr/>
          </p:nvSpPr>
          <p:spPr bwMode="auto">
            <a:xfrm>
              <a:off x="797" y="1432"/>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82" name="Line 9">
              <a:extLst>
                <a:ext uri="{FF2B5EF4-FFF2-40B4-BE49-F238E27FC236}">
                  <a16:creationId xmlns:a16="http://schemas.microsoft.com/office/drawing/2014/main" id="{23D946C9-AED9-49B5-8138-190497619440}"/>
                </a:ext>
              </a:extLst>
            </p:cNvPr>
            <p:cNvSpPr>
              <a:spLocks noChangeShapeType="1"/>
            </p:cNvSpPr>
            <p:nvPr/>
          </p:nvSpPr>
          <p:spPr bwMode="auto">
            <a:xfrm>
              <a:off x="797" y="1307"/>
              <a:ext cx="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83" name="Line 10">
              <a:extLst>
                <a:ext uri="{FF2B5EF4-FFF2-40B4-BE49-F238E27FC236}">
                  <a16:creationId xmlns:a16="http://schemas.microsoft.com/office/drawing/2014/main" id="{19A5ABEC-F492-41BF-99BC-B56515332E9A}"/>
                </a:ext>
              </a:extLst>
            </p:cNvPr>
            <p:cNvSpPr>
              <a:spLocks noChangeShapeType="1"/>
            </p:cNvSpPr>
            <p:nvPr/>
          </p:nvSpPr>
          <p:spPr bwMode="auto">
            <a:xfrm>
              <a:off x="797" y="1177"/>
              <a:ext cx="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84" name="Line 11">
              <a:extLst>
                <a:ext uri="{FF2B5EF4-FFF2-40B4-BE49-F238E27FC236}">
                  <a16:creationId xmlns:a16="http://schemas.microsoft.com/office/drawing/2014/main" id="{057D9912-8E27-4FFD-9663-B7F2B2317AC8}"/>
                </a:ext>
              </a:extLst>
            </p:cNvPr>
            <p:cNvSpPr>
              <a:spLocks noChangeShapeType="1"/>
            </p:cNvSpPr>
            <p:nvPr/>
          </p:nvSpPr>
          <p:spPr bwMode="auto">
            <a:xfrm>
              <a:off x="797" y="1051"/>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85" name="Line 12">
              <a:extLst>
                <a:ext uri="{FF2B5EF4-FFF2-40B4-BE49-F238E27FC236}">
                  <a16:creationId xmlns:a16="http://schemas.microsoft.com/office/drawing/2014/main" id="{666B0DD6-E9BA-4ACA-A2DA-19F30C44BF2E}"/>
                </a:ext>
              </a:extLst>
            </p:cNvPr>
            <p:cNvSpPr>
              <a:spLocks noChangeShapeType="1"/>
            </p:cNvSpPr>
            <p:nvPr/>
          </p:nvSpPr>
          <p:spPr bwMode="auto">
            <a:xfrm>
              <a:off x="797" y="1937"/>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86" name="Line 13">
              <a:extLst>
                <a:ext uri="{FF2B5EF4-FFF2-40B4-BE49-F238E27FC236}">
                  <a16:creationId xmlns:a16="http://schemas.microsoft.com/office/drawing/2014/main" id="{89047A59-2721-4EB1-B1B4-61B1ECE66F28}"/>
                </a:ext>
              </a:extLst>
            </p:cNvPr>
            <p:cNvSpPr>
              <a:spLocks noChangeShapeType="1"/>
            </p:cNvSpPr>
            <p:nvPr/>
          </p:nvSpPr>
          <p:spPr bwMode="auto">
            <a:xfrm>
              <a:off x="797" y="1812"/>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87" name="Line 14">
              <a:extLst>
                <a:ext uri="{FF2B5EF4-FFF2-40B4-BE49-F238E27FC236}">
                  <a16:creationId xmlns:a16="http://schemas.microsoft.com/office/drawing/2014/main" id="{8A47900F-DFF1-451D-A2C7-F8F0202EF1F3}"/>
                </a:ext>
              </a:extLst>
            </p:cNvPr>
            <p:cNvSpPr>
              <a:spLocks noChangeShapeType="1"/>
            </p:cNvSpPr>
            <p:nvPr/>
          </p:nvSpPr>
          <p:spPr bwMode="auto">
            <a:xfrm>
              <a:off x="797" y="1682"/>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88" name="Line 15">
              <a:extLst>
                <a:ext uri="{FF2B5EF4-FFF2-40B4-BE49-F238E27FC236}">
                  <a16:creationId xmlns:a16="http://schemas.microsoft.com/office/drawing/2014/main" id="{B43EB701-23C5-484E-8457-9F0943788EA6}"/>
                </a:ext>
              </a:extLst>
            </p:cNvPr>
            <p:cNvSpPr>
              <a:spLocks noChangeShapeType="1"/>
            </p:cNvSpPr>
            <p:nvPr/>
          </p:nvSpPr>
          <p:spPr bwMode="auto">
            <a:xfrm>
              <a:off x="797" y="1557"/>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89" name="Line 16">
              <a:extLst>
                <a:ext uri="{FF2B5EF4-FFF2-40B4-BE49-F238E27FC236}">
                  <a16:creationId xmlns:a16="http://schemas.microsoft.com/office/drawing/2014/main" id="{201E3B43-709A-46DA-BBDA-1A42C46F4711}"/>
                </a:ext>
              </a:extLst>
            </p:cNvPr>
            <p:cNvSpPr>
              <a:spLocks noChangeShapeType="1"/>
            </p:cNvSpPr>
            <p:nvPr/>
          </p:nvSpPr>
          <p:spPr bwMode="auto">
            <a:xfrm>
              <a:off x="797" y="1432"/>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90" name="Line 17">
              <a:extLst>
                <a:ext uri="{FF2B5EF4-FFF2-40B4-BE49-F238E27FC236}">
                  <a16:creationId xmlns:a16="http://schemas.microsoft.com/office/drawing/2014/main" id="{C18AA76F-85C3-4E17-8F57-FA7B4AD23E18}"/>
                </a:ext>
              </a:extLst>
            </p:cNvPr>
            <p:cNvSpPr>
              <a:spLocks noChangeShapeType="1"/>
            </p:cNvSpPr>
            <p:nvPr/>
          </p:nvSpPr>
          <p:spPr bwMode="auto">
            <a:xfrm>
              <a:off x="797" y="1307"/>
              <a:ext cx="2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91" name="Line 18">
              <a:extLst>
                <a:ext uri="{FF2B5EF4-FFF2-40B4-BE49-F238E27FC236}">
                  <a16:creationId xmlns:a16="http://schemas.microsoft.com/office/drawing/2014/main" id="{12C53797-4993-45BE-B227-01BBAC00FF39}"/>
                </a:ext>
              </a:extLst>
            </p:cNvPr>
            <p:cNvSpPr>
              <a:spLocks noChangeShapeType="1"/>
            </p:cNvSpPr>
            <p:nvPr/>
          </p:nvSpPr>
          <p:spPr bwMode="auto">
            <a:xfrm>
              <a:off x="797" y="1177"/>
              <a:ext cx="2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92" name="Line 19">
              <a:extLst>
                <a:ext uri="{FF2B5EF4-FFF2-40B4-BE49-F238E27FC236}">
                  <a16:creationId xmlns:a16="http://schemas.microsoft.com/office/drawing/2014/main" id="{19B967DA-AE3B-47B4-AA37-BD2E0B850AA7}"/>
                </a:ext>
              </a:extLst>
            </p:cNvPr>
            <p:cNvSpPr>
              <a:spLocks noChangeShapeType="1"/>
            </p:cNvSpPr>
            <p:nvPr/>
          </p:nvSpPr>
          <p:spPr bwMode="auto">
            <a:xfrm>
              <a:off x="797" y="1051"/>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93" name="Line 20">
              <a:extLst>
                <a:ext uri="{FF2B5EF4-FFF2-40B4-BE49-F238E27FC236}">
                  <a16:creationId xmlns:a16="http://schemas.microsoft.com/office/drawing/2014/main" id="{DDA23A46-6A75-46C1-A8EB-16BEE75255F5}"/>
                </a:ext>
              </a:extLst>
            </p:cNvPr>
            <p:cNvSpPr>
              <a:spLocks noChangeShapeType="1"/>
            </p:cNvSpPr>
            <p:nvPr/>
          </p:nvSpPr>
          <p:spPr bwMode="auto">
            <a:xfrm>
              <a:off x="797" y="1937"/>
              <a:ext cx="1428"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94" name="Line 21">
              <a:extLst>
                <a:ext uri="{FF2B5EF4-FFF2-40B4-BE49-F238E27FC236}">
                  <a16:creationId xmlns:a16="http://schemas.microsoft.com/office/drawing/2014/main" id="{12B09BF3-5C07-4FC4-8FA7-317106897C51}"/>
                </a:ext>
              </a:extLst>
            </p:cNvPr>
            <p:cNvSpPr>
              <a:spLocks noChangeShapeType="1"/>
            </p:cNvSpPr>
            <p:nvPr/>
          </p:nvSpPr>
          <p:spPr bwMode="auto">
            <a:xfrm flipV="1">
              <a:off x="797" y="1918"/>
              <a:ext cx="1" cy="1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95" name="Line 22">
              <a:extLst>
                <a:ext uri="{FF2B5EF4-FFF2-40B4-BE49-F238E27FC236}">
                  <a16:creationId xmlns:a16="http://schemas.microsoft.com/office/drawing/2014/main" id="{6B74F020-053B-42EF-B3A7-EB3E718EF37F}"/>
                </a:ext>
              </a:extLst>
            </p:cNvPr>
            <p:cNvSpPr>
              <a:spLocks noChangeShapeType="1"/>
            </p:cNvSpPr>
            <p:nvPr/>
          </p:nvSpPr>
          <p:spPr bwMode="auto">
            <a:xfrm flipV="1">
              <a:off x="2225" y="1918"/>
              <a:ext cx="1" cy="1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96" name="Line 23">
              <a:extLst>
                <a:ext uri="{FF2B5EF4-FFF2-40B4-BE49-F238E27FC236}">
                  <a16:creationId xmlns:a16="http://schemas.microsoft.com/office/drawing/2014/main" id="{8CCB43B5-094E-4AF5-A075-438C59D86C2C}"/>
                </a:ext>
              </a:extLst>
            </p:cNvPr>
            <p:cNvSpPr>
              <a:spLocks noChangeShapeType="1"/>
            </p:cNvSpPr>
            <p:nvPr/>
          </p:nvSpPr>
          <p:spPr bwMode="auto">
            <a:xfrm flipV="1">
              <a:off x="797" y="1913"/>
              <a:ext cx="1" cy="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97" name="Line 24">
              <a:extLst>
                <a:ext uri="{FF2B5EF4-FFF2-40B4-BE49-F238E27FC236}">
                  <a16:creationId xmlns:a16="http://schemas.microsoft.com/office/drawing/2014/main" id="{E4DE17E3-F8E9-4095-B65D-4B70A9698992}"/>
                </a:ext>
              </a:extLst>
            </p:cNvPr>
            <p:cNvSpPr>
              <a:spLocks noChangeShapeType="1"/>
            </p:cNvSpPr>
            <p:nvPr/>
          </p:nvSpPr>
          <p:spPr bwMode="auto">
            <a:xfrm flipV="1">
              <a:off x="2225" y="1913"/>
              <a:ext cx="1" cy="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98" name="Rectangle 25">
              <a:extLst>
                <a:ext uri="{FF2B5EF4-FFF2-40B4-BE49-F238E27FC236}">
                  <a16:creationId xmlns:a16="http://schemas.microsoft.com/office/drawing/2014/main" id="{5C6F76EF-8C9C-4492-B206-01F2EBBA9DC6}"/>
                </a:ext>
              </a:extLst>
            </p:cNvPr>
            <p:cNvSpPr>
              <a:spLocks noChangeArrowheads="1"/>
            </p:cNvSpPr>
            <p:nvPr/>
          </p:nvSpPr>
          <p:spPr bwMode="auto">
            <a:xfrm>
              <a:off x="701" y="1894"/>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0</a:t>
              </a:r>
            </a:p>
          </p:txBody>
        </p:sp>
        <p:sp>
          <p:nvSpPr>
            <p:cNvPr id="8299" name="Rectangle 26">
              <a:extLst>
                <a:ext uri="{FF2B5EF4-FFF2-40B4-BE49-F238E27FC236}">
                  <a16:creationId xmlns:a16="http://schemas.microsoft.com/office/drawing/2014/main" id="{2702E6AA-AD49-47A9-BB10-CCAB8C9992B3}"/>
                </a:ext>
              </a:extLst>
            </p:cNvPr>
            <p:cNvSpPr>
              <a:spLocks noChangeArrowheads="1"/>
            </p:cNvSpPr>
            <p:nvPr/>
          </p:nvSpPr>
          <p:spPr bwMode="auto">
            <a:xfrm>
              <a:off x="701" y="1769"/>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2</a:t>
              </a:r>
            </a:p>
          </p:txBody>
        </p:sp>
        <p:sp>
          <p:nvSpPr>
            <p:cNvPr id="8300" name="Rectangle 27">
              <a:extLst>
                <a:ext uri="{FF2B5EF4-FFF2-40B4-BE49-F238E27FC236}">
                  <a16:creationId xmlns:a16="http://schemas.microsoft.com/office/drawing/2014/main" id="{26CB26D6-DAE1-4E72-B055-9E3A546DDCA3}"/>
                </a:ext>
              </a:extLst>
            </p:cNvPr>
            <p:cNvSpPr>
              <a:spLocks noChangeArrowheads="1"/>
            </p:cNvSpPr>
            <p:nvPr/>
          </p:nvSpPr>
          <p:spPr bwMode="auto">
            <a:xfrm>
              <a:off x="701" y="1639"/>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4</a:t>
              </a:r>
            </a:p>
          </p:txBody>
        </p:sp>
        <p:sp>
          <p:nvSpPr>
            <p:cNvPr id="8301" name="Rectangle 28">
              <a:extLst>
                <a:ext uri="{FF2B5EF4-FFF2-40B4-BE49-F238E27FC236}">
                  <a16:creationId xmlns:a16="http://schemas.microsoft.com/office/drawing/2014/main" id="{6BA241C7-7D51-4493-9C01-2C07C98AA2D4}"/>
                </a:ext>
              </a:extLst>
            </p:cNvPr>
            <p:cNvSpPr>
              <a:spLocks noChangeArrowheads="1"/>
            </p:cNvSpPr>
            <p:nvPr/>
          </p:nvSpPr>
          <p:spPr bwMode="auto">
            <a:xfrm>
              <a:off x="701" y="1513"/>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6</a:t>
              </a:r>
            </a:p>
          </p:txBody>
        </p:sp>
        <p:sp>
          <p:nvSpPr>
            <p:cNvPr id="8302" name="Rectangle 29">
              <a:extLst>
                <a:ext uri="{FF2B5EF4-FFF2-40B4-BE49-F238E27FC236}">
                  <a16:creationId xmlns:a16="http://schemas.microsoft.com/office/drawing/2014/main" id="{BDD17835-B864-4818-B63F-72FBA07236CE}"/>
                </a:ext>
              </a:extLst>
            </p:cNvPr>
            <p:cNvSpPr>
              <a:spLocks noChangeArrowheads="1"/>
            </p:cNvSpPr>
            <p:nvPr/>
          </p:nvSpPr>
          <p:spPr bwMode="auto">
            <a:xfrm>
              <a:off x="701" y="1388"/>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8</a:t>
              </a:r>
            </a:p>
          </p:txBody>
        </p:sp>
        <p:sp>
          <p:nvSpPr>
            <p:cNvPr id="8303" name="Rectangle 30">
              <a:extLst>
                <a:ext uri="{FF2B5EF4-FFF2-40B4-BE49-F238E27FC236}">
                  <a16:creationId xmlns:a16="http://schemas.microsoft.com/office/drawing/2014/main" id="{52E09FBC-CA2F-4138-95B9-C5B5A73090FD}"/>
                </a:ext>
              </a:extLst>
            </p:cNvPr>
            <p:cNvSpPr>
              <a:spLocks noChangeArrowheads="1"/>
            </p:cNvSpPr>
            <p:nvPr/>
          </p:nvSpPr>
          <p:spPr bwMode="auto">
            <a:xfrm>
              <a:off x="662" y="1263"/>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10</a:t>
              </a:r>
            </a:p>
          </p:txBody>
        </p:sp>
        <p:sp>
          <p:nvSpPr>
            <p:cNvPr id="8304" name="Rectangle 31">
              <a:extLst>
                <a:ext uri="{FF2B5EF4-FFF2-40B4-BE49-F238E27FC236}">
                  <a16:creationId xmlns:a16="http://schemas.microsoft.com/office/drawing/2014/main" id="{A0065BDE-B1A3-4AFE-A701-AD09ED515CC9}"/>
                </a:ext>
              </a:extLst>
            </p:cNvPr>
            <p:cNvSpPr>
              <a:spLocks noChangeArrowheads="1"/>
            </p:cNvSpPr>
            <p:nvPr/>
          </p:nvSpPr>
          <p:spPr bwMode="auto">
            <a:xfrm>
              <a:off x="662" y="1133"/>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12</a:t>
              </a:r>
            </a:p>
          </p:txBody>
        </p:sp>
        <p:sp>
          <p:nvSpPr>
            <p:cNvPr id="8305" name="Rectangle 32">
              <a:extLst>
                <a:ext uri="{FF2B5EF4-FFF2-40B4-BE49-F238E27FC236}">
                  <a16:creationId xmlns:a16="http://schemas.microsoft.com/office/drawing/2014/main" id="{BA695A54-C58C-41B2-9999-26A6C66E19D7}"/>
                </a:ext>
              </a:extLst>
            </p:cNvPr>
            <p:cNvSpPr>
              <a:spLocks noChangeArrowheads="1"/>
            </p:cNvSpPr>
            <p:nvPr/>
          </p:nvSpPr>
          <p:spPr bwMode="auto">
            <a:xfrm>
              <a:off x="662" y="1008"/>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14</a:t>
              </a:r>
            </a:p>
          </p:txBody>
        </p:sp>
        <p:sp>
          <p:nvSpPr>
            <p:cNvPr id="8306" name="Rectangle 33">
              <a:extLst>
                <a:ext uri="{FF2B5EF4-FFF2-40B4-BE49-F238E27FC236}">
                  <a16:creationId xmlns:a16="http://schemas.microsoft.com/office/drawing/2014/main" id="{3C281C42-2B9E-4B96-AE5E-7284BDDA436E}"/>
                </a:ext>
              </a:extLst>
            </p:cNvPr>
            <p:cNvSpPr>
              <a:spLocks noChangeArrowheads="1"/>
            </p:cNvSpPr>
            <p:nvPr/>
          </p:nvSpPr>
          <p:spPr bwMode="auto">
            <a:xfrm>
              <a:off x="778" y="2009"/>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0</a:t>
              </a:r>
            </a:p>
          </p:txBody>
        </p:sp>
        <p:sp>
          <p:nvSpPr>
            <p:cNvPr id="8307" name="Rectangle 34">
              <a:extLst>
                <a:ext uri="{FF2B5EF4-FFF2-40B4-BE49-F238E27FC236}">
                  <a16:creationId xmlns:a16="http://schemas.microsoft.com/office/drawing/2014/main" id="{A6C141C6-C9CD-4238-8DE4-055A7D96969C}"/>
                </a:ext>
              </a:extLst>
            </p:cNvPr>
            <p:cNvSpPr>
              <a:spLocks noChangeArrowheads="1"/>
            </p:cNvSpPr>
            <p:nvPr/>
          </p:nvSpPr>
          <p:spPr bwMode="auto">
            <a:xfrm>
              <a:off x="2206" y="2009"/>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a:t>
              </a:r>
            </a:p>
          </p:txBody>
        </p:sp>
        <p:sp>
          <p:nvSpPr>
            <p:cNvPr id="8308" name="Rectangle 35">
              <a:extLst>
                <a:ext uri="{FF2B5EF4-FFF2-40B4-BE49-F238E27FC236}">
                  <a16:creationId xmlns:a16="http://schemas.microsoft.com/office/drawing/2014/main" id="{49E8DA50-C2B5-4DA3-8663-9ED043C5145A}"/>
                </a:ext>
              </a:extLst>
            </p:cNvPr>
            <p:cNvSpPr>
              <a:spLocks noChangeArrowheads="1"/>
            </p:cNvSpPr>
            <p:nvPr/>
          </p:nvSpPr>
          <p:spPr bwMode="auto">
            <a:xfrm>
              <a:off x="960" y="2016"/>
              <a:ext cx="125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600">
                  <a:solidFill>
                    <a:schemeClr val="accent2"/>
                  </a:solidFill>
                  <a:latin typeface="Times New Roman" panose="02020603050405020304" pitchFamily="18" charset="0"/>
                </a:rPr>
                <a:t>Surfactant concentration</a:t>
              </a:r>
            </a:p>
          </p:txBody>
        </p:sp>
        <p:sp>
          <p:nvSpPr>
            <p:cNvPr id="8309" name="Rectangle 36">
              <a:extLst>
                <a:ext uri="{FF2B5EF4-FFF2-40B4-BE49-F238E27FC236}">
                  <a16:creationId xmlns:a16="http://schemas.microsoft.com/office/drawing/2014/main" id="{EB7AE55C-CE27-478A-A417-112FA0E5552E}"/>
                </a:ext>
              </a:extLst>
            </p:cNvPr>
            <p:cNvSpPr>
              <a:spLocks noChangeArrowheads="1"/>
            </p:cNvSpPr>
            <p:nvPr/>
          </p:nvSpPr>
          <p:spPr bwMode="auto">
            <a:xfrm>
              <a:off x="1296" y="1440"/>
              <a:ext cx="2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600">
                  <a:solidFill>
                    <a:schemeClr val="accent2"/>
                  </a:solidFill>
                  <a:latin typeface="Times New Roman" panose="02020603050405020304" pitchFamily="18" charset="0"/>
                </a:rPr>
                <a:t>CMC</a:t>
              </a:r>
            </a:p>
          </p:txBody>
        </p:sp>
        <p:sp>
          <p:nvSpPr>
            <p:cNvPr id="8310" name="Line 40">
              <a:extLst>
                <a:ext uri="{FF2B5EF4-FFF2-40B4-BE49-F238E27FC236}">
                  <a16:creationId xmlns:a16="http://schemas.microsoft.com/office/drawing/2014/main" id="{C7C41992-BCAA-496C-8DD1-84E9762A6DB0}"/>
                </a:ext>
              </a:extLst>
            </p:cNvPr>
            <p:cNvSpPr>
              <a:spLocks noChangeShapeType="1"/>
            </p:cNvSpPr>
            <p:nvPr/>
          </p:nvSpPr>
          <p:spPr bwMode="auto">
            <a:xfrm>
              <a:off x="1440" y="1632"/>
              <a:ext cx="0" cy="27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8311" name="Rectangle 213">
              <a:extLst>
                <a:ext uri="{FF2B5EF4-FFF2-40B4-BE49-F238E27FC236}">
                  <a16:creationId xmlns:a16="http://schemas.microsoft.com/office/drawing/2014/main" id="{AFCC820E-C1E1-44C7-A5D5-317C2965CCD3}"/>
                </a:ext>
              </a:extLst>
            </p:cNvPr>
            <p:cNvSpPr>
              <a:spLocks noChangeArrowheads="1"/>
            </p:cNvSpPr>
            <p:nvPr/>
          </p:nvSpPr>
          <p:spPr bwMode="auto">
            <a:xfrm flipV="1">
              <a:off x="576" y="1056"/>
              <a:ext cx="155"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nchor="b">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600">
                  <a:solidFill>
                    <a:schemeClr val="accent2"/>
                  </a:solidFill>
                  <a:latin typeface="Times New Roman" panose="02020603050405020304" pitchFamily="18" charset="0"/>
                </a:rPr>
                <a:t>Concentration</a:t>
              </a:r>
            </a:p>
          </p:txBody>
        </p:sp>
        <p:sp>
          <p:nvSpPr>
            <p:cNvPr id="8312" name="Line 214">
              <a:extLst>
                <a:ext uri="{FF2B5EF4-FFF2-40B4-BE49-F238E27FC236}">
                  <a16:creationId xmlns:a16="http://schemas.microsoft.com/office/drawing/2014/main" id="{63C25271-7A57-4BD3-94E5-C1108DD6B56A}"/>
                </a:ext>
              </a:extLst>
            </p:cNvPr>
            <p:cNvSpPr>
              <a:spLocks noChangeShapeType="1"/>
            </p:cNvSpPr>
            <p:nvPr/>
          </p:nvSpPr>
          <p:spPr bwMode="auto">
            <a:xfrm flipV="1">
              <a:off x="816" y="1200"/>
              <a:ext cx="576" cy="72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8313" name="Line 215">
              <a:extLst>
                <a:ext uri="{FF2B5EF4-FFF2-40B4-BE49-F238E27FC236}">
                  <a16:creationId xmlns:a16="http://schemas.microsoft.com/office/drawing/2014/main" id="{03EC76F5-86EC-4E4C-B437-D6DF8440A34F}"/>
                </a:ext>
              </a:extLst>
            </p:cNvPr>
            <p:cNvSpPr>
              <a:spLocks noChangeShapeType="1"/>
            </p:cNvSpPr>
            <p:nvPr/>
          </p:nvSpPr>
          <p:spPr bwMode="auto">
            <a:xfrm>
              <a:off x="1392" y="1200"/>
              <a:ext cx="72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8314" name="Rectangle 216">
              <a:extLst>
                <a:ext uri="{FF2B5EF4-FFF2-40B4-BE49-F238E27FC236}">
                  <a16:creationId xmlns:a16="http://schemas.microsoft.com/office/drawing/2014/main" id="{99B597BD-0D95-42E1-B3F7-60CA2E5D145B}"/>
                </a:ext>
              </a:extLst>
            </p:cNvPr>
            <p:cNvSpPr>
              <a:spLocks noChangeArrowheads="1"/>
            </p:cNvSpPr>
            <p:nvPr/>
          </p:nvSpPr>
          <p:spPr bwMode="auto">
            <a:xfrm>
              <a:off x="1728" y="1056"/>
              <a:ext cx="36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400">
                  <a:solidFill>
                    <a:srgbClr val="FF0000"/>
                  </a:solidFill>
                  <a:latin typeface="Times New Roman" panose="02020603050405020304" pitchFamily="18" charset="0"/>
                </a:rPr>
                <a:t>unimers</a:t>
              </a:r>
            </a:p>
          </p:txBody>
        </p:sp>
        <p:sp>
          <p:nvSpPr>
            <p:cNvPr id="8315" name="Line 217">
              <a:extLst>
                <a:ext uri="{FF2B5EF4-FFF2-40B4-BE49-F238E27FC236}">
                  <a16:creationId xmlns:a16="http://schemas.microsoft.com/office/drawing/2014/main" id="{76DC6118-2521-414E-AECB-60A092B70A16}"/>
                </a:ext>
              </a:extLst>
            </p:cNvPr>
            <p:cNvSpPr>
              <a:spLocks noChangeShapeType="1"/>
            </p:cNvSpPr>
            <p:nvPr/>
          </p:nvSpPr>
          <p:spPr bwMode="auto">
            <a:xfrm>
              <a:off x="816" y="1920"/>
              <a:ext cx="624"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8316" name="Line 218">
              <a:extLst>
                <a:ext uri="{FF2B5EF4-FFF2-40B4-BE49-F238E27FC236}">
                  <a16:creationId xmlns:a16="http://schemas.microsoft.com/office/drawing/2014/main" id="{0D62D432-ECA5-4F2B-A37F-0E59CD0B2DC3}"/>
                </a:ext>
              </a:extLst>
            </p:cNvPr>
            <p:cNvSpPr>
              <a:spLocks noChangeShapeType="1"/>
            </p:cNvSpPr>
            <p:nvPr/>
          </p:nvSpPr>
          <p:spPr bwMode="auto">
            <a:xfrm flipV="1">
              <a:off x="1440" y="1728"/>
              <a:ext cx="768" cy="192"/>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8317" name="Rectangle 219">
              <a:extLst>
                <a:ext uri="{FF2B5EF4-FFF2-40B4-BE49-F238E27FC236}">
                  <a16:creationId xmlns:a16="http://schemas.microsoft.com/office/drawing/2014/main" id="{84D95CBA-0148-40EB-9DE4-715C52555339}"/>
                </a:ext>
              </a:extLst>
            </p:cNvPr>
            <p:cNvSpPr>
              <a:spLocks noChangeArrowheads="1"/>
            </p:cNvSpPr>
            <p:nvPr/>
          </p:nvSpPr>
          <p:spPr bwMode="auto">
            <a:xfrm>
              <a:off x="1824" y="1584"/>
              <a:ext cx="37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400">
                  <a:solidFill>
                    <a:schemeClr val="accent2"/>
                  </a:solidFill>
                  <a:latin typeface="Times New Roman" panose="02020603050405020304" pitchFamily="18" charset="0"/>
                </a:rPr>
                <a:t>micelles</a:t>
              </a:r>
            </a:p>
          </p:txBody>
        </p:sp>
      </p:grpSp>
      <p:grpSp>
        <p:nvGrpSpPr>
          <p:cNvPr id="8196" name="Group 266">
            <a:extLst>
              <a:ext uri="{FF2B5EF4-FFF2-40B4-BE49-F238E27FC236}">
                <a16:creationId xmlns:a16="http://schemas.microsoft.com/office/drawing/2014/main" id="{6BAC6595-E09F-4B9E-819B-76D06413792F}"/>
              </a:ext>
            </a:extLst>
          </p:cNvPr>
          <p:cNvGrpSpPr>
            <a:grpSpLocks/>
          </p:cNvGrpSpPr>
          <p:nvPr/>
        </p:nvGrpSpPr>
        <p:grpSpPr bwMode="auto">
          <a:xfrm>
            <a:off x="6727826" y="1889126"/>
            <a:ext cx="2663825" cy="1844675"/>
            <a:chOff x="3216" y="1056"/>
            <a:chExt cx="1678" cy="1162"/>
          </a:xfrm>
        </p:grpSpPr>
        <p:sp>
          <p:nvSpPr>
            <p:cNvPr id="8237" name="Line 267">
              <a:extLst>
                <a:ext uri="{FF2B5EF4-FFF2-40B4-BE49-F238E27FC236}">
                  <a16:creationId xmlns:a16="http://schemas.microsoft.com/office/drawing/2014/main" id="{9C864C7F-CFD3-4C35-93DE-E7DE0D9E2313}"/>
                </a:ext>
              </a:extLst>
            </p:cNvPr>
            <p:cNvSpPr>
              <a:spLocks noChangeShapeType="1"/>
            </p:cNvSpPr>
            <p:nvPr/>
          </p:nvSpPr>
          <p:spPr bwMode="auto">
            <a:xfrm>
              <a:off x="3437" y="1099"/>
              <a:ext cx="1" cy="8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38" name="Line 268">
              <a:extLst>
                <a:ext uri="{FF2B5EF4-FFF2-40B4-BE49-F238E27FC236}">
                  <a16:creationId xmlns:a16="http://schemas.microsoft.com/office/drawing/2014/main" id="{55CEDE63-6DA9-4BF1-96AA-AB9FEEF94781}"/>
                </a:ext>
              </a:extLst>
            </p:cNvPr>
            <p:cNvSpPr>
              <a:spLocks noChangeShapeType="1"/>
            </p:cNvSpPr>
            <p:nvPr/>
          </p:nvSpPr>
          <p:spPr bwMode="auto">
            <a:xfrm>
              <a:off x="3437" y="1985"/>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39" name="Line 269">
              <a:extLst>
                <a:ext uri="{FF2B5EF4-FFF2-40B4-BE49-F238E27FC236}">
                  <a16:creationId xmlns:a16="http://schemas.microsoft.com/office/drawing/2014/main" id="{2A29E973-7585-41E7-9356-9FDCCF31910A}"/>
                </a:ext>
              </a:extLst>
            </p:cNvPr>
            <p:cNvSpPr>
              <a:spLocks noChangeShapeType="1"/>
            </p:cNvSpPr>
            <p:nvPr/>
          </p:nvSpPr>
          <p:spPr bwMode="auto">
            <a:xfrm>
              <a:off x="3437" y="1860"/>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40" name="Line 270">
              <a:extLst>
                <a:ext uri="{FF2B5EF4-FFF2-40B4-BE49-F238E27FC236}">
                  <a16:creationId xmlns:a16="http://schemas.microsoft.com/office/drawing/2014/main" id="{E50B5F98-EE63-4001-BDE6-9D3A8913D72A}"/>
                </a:ext>
              </a:extLst>
            </p:cNvPr>
            <p:cNvSpPr>
              <a:spLocks noChangeShapeType="1"/>
            </p:cNvSpPr>
            <p:nvPr/>
          </p:nvSpPr>
          <p:spPr bwMode="auto">
            <a:xfrm>
              <a:off x="3437" y="1730"/>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41" name="Line 271">
              <a:extLst>
                <a:ext uri="{FF2B5EF4-FFF2-40B4-BE49-F238E27FC236}">
                  <a16:creationId xmlns:a16="http://schemas.microsoft.com/office/drawing/2014/main" id="{E94C2195-AE48-45EC-AAF7-ECC2F4FDA338}"/>
                </a:ext>
              </a:extLst>
            </p:cNvPr>
            <p:cNvSpPr>
              <a:spLocks noChangeShapeType="1"/>
            </p:cNvSpPr>
            <p:nvPr/>
          </p:nvSpPr>
          <p:spPr bwMode="auto">
            <a:xfrm>
              <a:off x="3437" y="1605"/>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42" name="Line 272">
              <a:extLst>
                <a:ext uri="{FF2B5EF4-FFF2-40B4-BE49-F238E27FC236}">
                  <a16:creationId xmlns:a16="http://schemas.microsoft.com/office/drawing/2014/main" id="{99F1BDA1-E232-4601-B08E-A0849151C82F}"/>
                </a:ext>
              </a:extLst>
            </p:cNvPr>
            <p:cNvSpPr>
              <a:spLocks noChangeShapeType="1"/>
            </p:cNvSpPr>
            <p:nvPr/>
          </p:nvSpPr>
          <p:spPr bwMode="auto">
            <a:xfrm>
              <a:off x="3437" y="1480"/>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43" name="Line 273">
              <a:extLst>
                <a:ext uri="{FF2B5EF4-FFF2-40B4-BE49-F238E27FC236}">
                  <a16:creationId xmlns:a16="http://schemas.microsoft.com/office/drawing/2014/main" id="{7D98183D-1E86-4360-9777-21FAE874CA43}"/>
                </a:ext>
              </a:extLst>
            </p:cNvPr>
            <p:cNvSpPr>
              <a:spLocks noChangeShapeType="1"/>
            </p:cNvSpPr>
            <p:nvPr/>
          </p:nvSpPr>
          <p:spPr bwMode="auto">
            <a:xfrm>
              <a:off x="3437" y="1355"/>
              <a:ext cx="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44" name="Line 274">
              <a:extLst>
                <a:ext uri="{FF2B5EF4-FFF2-40B4-BE49-F238E27FC236}">
                  <a16:creationId xmlns:a16="http://schemas.microsoft.com/office/drawing/2014/main" id="{D086AE07-3F3F-4797-837E-C1E8F2C3A567}"/>
                </a:ext>
              </a:extLst>
            </p:cNvPr>
            <p:cNvSpPr>
              <a:spLocks noChangeShapeType="1"/>
            </p:cNvSpPr>
            <p:nvPr/>
          </p:nvSpPr>
          <p:spPr bwMode="auto">
            <a:xfrm>
              <a:off x="3437" y="1225"/>
              <a:ext cx="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45" name="Line 275">
              <a:extLst>
                <a:ext uri="{FF2B5EF4-FFF2-40B4-BE49-F238E27FC236}">
                  <a16:creationId xmlns:a16="http://schemas.microsoft.com/office/drawing/2014/main" id="{A0CFDD69-BE34-41F0-9ECA-E0C6EC453EAC}"/>
                </a:ext>
              </a:extLst>
            </p:cNvPr>
            <p:cNvSpPr>
              <a:spLocks noChangeShapeType="1"/>
            </p:cNvSpPr>
            <p:nvPr/>
          </p:nvSpPr>
          <p:spPr bwMode="auto">
            <a:xfrm>
              <a:off x="3437" y="1099"/>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46" name="Line 276">
              <a:extLst>
                <a:ext uri="{FF2B5EF4-FFF2-40B4-BE49-F238E27FC236}">
                  <a16:creationId xmlns:a16="http://schemas.microsoft.com/office/drawing/2014/main" id="{A66B7815-7611-4C72-A673-A54266245983}"/>
                </a:ext>
              </a:extLst>
            </p:cNvPr>
            <p:cNvSpPr>
              <a:spLocks noChangeShapeType="1"/>
            </p:cNvSpPr>
            <p:nvPr/>
          </p:nvSpPr>
          <p:spPr bwMode="auto">
            <a:xfrm>
              <a:off x="3437" y="1985"/>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47" name="Line 277">
              <a:extLst>
                <a:ext uri="{FF2B5EF4-FFF2-40B4-BE49-F238E27FC236}">
                  <a16:creationId xmlns:a16="http://schemas.microsoft.com/office/drawing/2014/main" id="{6E1B2C10-766C-4AE2-A1EC-FA71393E6D2B}"/>
                </a:ext>
              </a:extLst>
            </p:cNvPr>
            <p:cNvSpPr>
              <a:spLocks noChangeShapeType="1"/>
            </p:cNvSpPr>
            <p:nvPr/>
          </p:nvSpPr>
          <p:spPr bwMode="auto">
            <a:xfrm>
              <a:off x="3437" y="1860"/>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48" name="Line 278">
              <a:extLst>
                <a:ext uri="{FF2B5EF4-FFF2-40B4-BE49-F238E27FC236}">
                  <a16:creationId xmlns:a16="http://schemas.microsoft.com/office/drawing/2014/main" id="{DEDE147A-7841-4A6D-A282-2D5AB2A7B978}"/>
                </a:ext>
              </a:extLst>
            </p:cNvPr>
            <p:cNvSpPr>
              <a:spLocks noChangeShapeType="1"/>
            </p:cNvSpPr>
            <p:nvPr/>
          </p:nvSpPr>
          <p:spPr bwMode="auto">
            <a:xfrm>
              <a:off x="3437" y="1730"/>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49" name="Line 279">
              <a:extLst>
                <a:ext uri="{FF2B5EF4-FFF2-40B4-BE49-F238E27FC236}">
                  <a16:creationId xmlns:a16="http://schemas.microsoft.com/office/drawing/2014/main" id="{74BCA361-AFEE-4464-8973-2B65AF82EB1A}"/>
                </a:ext>
              </a:extLst>
            </p:cNvPr>
            <p:cNvSpPr>
              <a:spLocks noChangeShapeType="1"/>
            </p:cNvSpPr>
            <p:nvPr/>
          </p:nvSpPr>
          <p:spPr bwMode="auto">
            <a:xfrm>
              <a:off x="3437" y="1605"/>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50" name="Line 280">
              <a:extLst>
                <a:ext uri="{FF2B5EF4-FFF2-40B4-BE49-F238E27FC236}">
                  <a16:creationId xmlns:a16="http://schemas.microsoft.com/office/drawing/2014/main" id="{ED766828-C151-44EF-B55D-0ABC815B7787}"/>
                </a:ext>
              </a:extLst>
            </p:cNvPr>
            <p:cNvSpPr>
              <a:spLocks noChangeShapeType="1"/>
            </p:cNvSpPr>
            <p:nvPr/>
          </p:nvSpPr>
          <p:spPr bwMode="auto">
            <a:xfrm>
              <a:off x="3437" y="1480"/>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51" name="Line 281">
              <a:extLst>
                <a:ext uri="{FF2B5EF4-FFF2-40B4-BE49-F238E27FC236}">
                  <a16:creationId xmlns:a16="http://schemas.microsoft.com/office/drawing/2014/main" id="{9383EA50-A74E-4629-AC78-10ABEC574BEC}"/>
                </a:ext>
              </a:extLst>
            </p:cNvPr>
            <p:cNvSpPr>
              <a:spLocks noChangeShapeType="1"/>
            </p:cNvSpPr>
            <p:nvPr/>
          </p:nvSpPr>
          <p:spPr bwMode="auto">
            <a:xfrm>
              <a:off x="3437" y="1355"/>
              <a:ext cx="2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52" name="Line 282">
              <a:extLst>
                <a:ext uri="{FF2B5EF4-FFF2-40B4-BE49-F238E27FC236}">
                  <a16:creationId xmlns:a16="http://schemas.microsoft.com/office/drawing/2014/main" id="{1337A076-D62D-4AF6-A846-17DCE8CB3E0C}"/>
                </a:ext>
              </a:extLst>
            </p:cNvPr>
            <p:cNvSpPr>
              <a:spLocks noChangeShapeType="1"/>
            </p:cNvSpPr>
            <p:nvPr/>
          </p:nvSpPr>
          <p:spPr bwMode="auto">
            <a:xfrm>
              <a:off x="3437" y="1225"/>
              <a:ext cx="2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53" name="Line 283">
              <a:extLst>
                <a:ext uri="{FF2B5EF4-FFF2-40B4-BE49-F238E27FC236}">
                  <a16:creationId xmlns:a16="http://schemas.microsoft.com/office/drawing/2014/main" id="{C978C90A-200A-4F4B-BC90-9E883BCFA7A3}"/>
                </a:ext>
              </a:extLst>
            </p:cNvPr>
            <p:cNvSpPr>
              <a:spLocks noChangeShapeType="1"/>
            </p:cNvSpPr>
            <p:nvPr/>
          </p:nvSpPr>
          <p:spPr bwMode="auto">
            <a:xfrm>
              <a:off x="3437" y="1099"/>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54" name="Line 284">
              <a:extLst>
                <a:ext uri="{FF2B5EF4-FFF2-40B4-BE49-F238E27FC236}">
                  <a16:creationId xmlns:a16="http://schemas.microsoft.com/office/drawing/2014/main" id="{4D047E09-E93B-4959-97C8-CDD2DF7AAC52}"/>
                </a:ext>
              </a:extLst>
            </p:cNvPr>
            <p:cNvSpPr>
              <a:spLocks noChangeShapeType="1"/>
            </p:cNvSpPr>
            <p:nvPr/>
          </p:nvSpPr>
          <p:spPr bwMode="auto">
            <a:xfrm>
              <a:off x="3437" y="1985"/>
              <a:ext cx="1428"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55" name="Line 285">
              <a:extLst>
                <a:ext uri="{FF2B5EF4-FFF2-40B4-BE49-F238E27FC236}">
                  <a16:creationId xmlns:a16="http://schemas.microsoft.com/office/drawing/2014/main" id="{D74D6C4C-2AAF-4BEF-B970-904DFF10E06F}"/>
                </a:ext>
              </a:extLst>
            </p:cNvPr>
            <p:cNvSpPr>
              <a:spLocks noChangeShapeType="1"/>
            </p:cNvSpPr>
            <p:nvPr/>
          </p:nvSpPr>
          <p:spPr bwMode="auto">
            <a:xfrm flipV="1">
              <a:off x="3437" y="1966"/>
              <a:ext cx="1" cy="1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56" name="Line 286">
              <a:extLst>
                <a:ext uri="{FF2B5EF4-FFF2-40B4-BE49-F238E27FC236}">
                  <a16:creationId xmlns:a16="http://schemas.microsoft.com/office/drawing/2014/main" id="{A8A17FD4-F975-419B-B8E4-0B47C9CF5A18}"/>
                </a:ext>
              </a:extLst>
            </p:cNvPr>
            <p:cNvSpPr>
              <a:spLocks noChangeShapeType="1"/>
            </p:cNvSpPr>
            <p:nvPr/>
          </p:nvSpPr>
          <p:spPr bwMode="auto">
            <a:xfrm flipV="1">
              <a:off x="4865" y="1966"/>
              <a:ext cx="1" cy="1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57" name="Line 287">
              <a:extLst>
                <a:ext uri="{FF2B5EF4-FFF2-40B4-BE49-F238E27FC236}">
                  <a16:creationId xmlns:a16="http://schemas.microsoft.com/office/drawing/2014/main" id="{4207FFBD-D821-4153-8EE8-97E2BCC97282}"/>
                </a:ext>
              </a:extLst>
            </p:cNvPr>
            <p:cNvSpPr>
              <a:spLocks noChangeShapeType="1"/>
            </p:cNvSpPr>
            <p:nvPr/>
          </p:nvSpPr>
          <p:spPr bwMode="auto">
            <a:xfrm flipV="1">
              <a:off x="3437" y="1961"/>
              <a:ext cx="1" cy="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58" name="Line 288">
              <a:extLst>
                <a:ext uri="{FF2B5EF4-FFF2-40B4-BE49-F238E27FC236}">
                  <a16:creationId xmlns:a16="http://schemas.microsoft.com/office/drawing/2014/main" id="{C7208D0E-FA20-4372-A4F0-D8A48E904C37}"/>
                </a:ext>
              </a:extLst>
            </p:cNvPr>
            <p:cNvSpPr>
              <a:spLocks noChangeShapeType="1"/>
            </p:cNvSpPr>
            <p:nvPr/>
          </p:nvSpPr>
          <p:spPr bwMode="auto">
            <a:xfrm flipV="1">
              <a:off x="4865" y="1961"/>
              <a:ext cx="1" cy="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59" name="Rectangle 289">
              <a:extLst>
                <a:ext uri="{FF2B5EF4-FFF2-40B4-BE49-F238E27FC236}">
                  <a16:creationId xmlns:a16="http://schemas.microsoft.com/office/drawing/2014/main" id="{A8EFF53C-1816-4483-9118-CF276E987530}"/>
                </a:ext>
              </a:extLst>
            </p:cNvPr>
            <p:cNvSpPr>
              <a:spLocks noChangeArrowheads="1"/>
            </p:cNvSpPr>
            <p:nvPr/>
          </p:nvSpPr>
          <p:spPr bwMode="auto">
            <a:xfrm>
              <a:off x="3341" y="1942"/>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0</a:t>
              </a:r>
            </a:p>
          </p:txBody>
        </p:sp>
        <p:sp>
          <p:nvSpPr>
            <p:cNvPr id="8260" name="Rectangle 290">
              <a:extLst>
                <a:ext uri="{FF2B5EF4-FFF2-40B4-BE49-F238E27FC236}">
                  <a16:creationId xmlns:a16="http://schemas.microsoft.com/office/drawing/2014/main" id="{E89B4157-DB69-47D3-8303-D14869D3C8D1}"/>
                </a:ext>
              </a:extLst>
            </p:cNvPr>
            <p:cNvSpPr>
              <a:spLocks noChangeArrowheads="1"/>
            </p:cNvSpPr>
            <p:nvPr/>
          </p:nvSpPr>
          <p:spPr bwMode="auto">
            <a:xfrm>
              <a:off x="3341" y="1817"/>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2</a:t>
              </a:r>
            </a:p>
          </p:txBody>
        </p:sp>
        <p:sp>
          <p:nvSpPr>
            <p:cNvPr id="8261" name="Rectangle 291">
              <a:extLst>
                <a:ext uri="{FF2B5EF4-FFF2-40B4-BE49-F238E27FC236}">
                  <a16:creationId xmlns:a16="http://schemas.microsoft.com/office/drawing/2014/main" id="{B10694AB-1F08-45A2-B993-37FA8230C59F}"/>
                </a:ext>
              </a:extLst>
            </p:cNvPr>
            <p:cNvSpPr>
              <a:spLocks noChangeArrowheads="1"/>
            </p:cNvSpPr>
            <p:nvPr/>
          </p:nvSpPr>
          <p:spPr bwMode="auto">
            <a:xfrm>
              <a:off x="3341" y="1687"/>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4</a:t>
              </a:r>
            </a:p>
          </p:txBody>
        </p:sp>
        <p:sp>
          <p:nvSpPr>
            <p:cNvPr id="8262" name="Rectangle 292">
              <a:extLst>
                <a:ext uri="{FF2B5EF4-FFF2-40B4-BE49-F238E27FC236}">
                  <a16:creationId xmlns:a16="http://schemas.microsoft.com/office/drawing/2014/main" id="{8A6954FC-A59B-43FA-8635-BA8CE01A3FBB}"/>
                </a:ext>
              </a:extLst>
            </p:cNvPr>
            <p:cNvSpPr>
              <a:spLocks noChangeArrowheads="1"/>
            </p:cNvSpPr>
            <p:nvPr/>
          </p:nvSpPr>
          <p:spPr bwMode="auto">
            <a:xfrm>
              <a:off x="3341" y="1561"/>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6</a:t>
              </a:r>
            </a:p>
          </p:txBody>
        </p:sp>
        <p:sp>
          <p:nvSpPr>
            <p:cNvPr id="8263" name="Rectangle 293">
              <a:extLst>
                <a:ext uri="{FF2B5EF4-FFF2-40B4-BE49-F238E27FC236}">
                  <a16:creationId xmlns:a16="http://schemas.microsoft.com/office/drawing/2014/main" id="{55FA6876-093B-47A2-AAD9-5D020749C2B2}"/>
                </a:ext>
              </a:extLst>
            </p:cNvPr>
            <p:cNvSpPr>
              <a:spLocks noChangeArrowheads="1"/>
            </p:cNvSpPr>
            <p:nvPr/>
          </p:nvSpPr>
          <p:spPr bwMode="auto">
            <a:xfrm>
              <a:off x="3341" y="1436"/>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8</a:t>
              </a:r>
            </a:p>
          </p:txBody>
        </p:sp>
        <p:sp>
          <p:nvSpPr>
            <p:cNvPr id="8264" name="Rectangle 294">
              <a:extLst>
                <a:ext uri="{FF2B5EF4-FFF2-40B4-BE49-F238E27FC236}">
                  <a16:creationId xmlns:a16="http://schemas.microsoft.com/office/drawing/2014/main" id="{40918D6A-AB97-42B2-9EE0-37F1175CEB5F}"/>
                </a:ext>
              </a:extLst>
            </p:cNvPr>
            <p:cNvSpPr>
              <a:spLocks noChangeArrowheads="1"/>
            </p:cNvSpPr>
            <p:nvPr/>
          </p:nvSpPr>
          <p:spPr bwMode="auto">
            <a:xfrm>
              <a:off x="3302" y="1311"/>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10</a:t>
              </a:r>
            </a:p>
          </p:txBody>
        </p:sp>
        <p:sp>
          <p:nvSpPr>
            <p:cNvPr id="8265" name="Rectangle 295">
              <a:extLst>
                <a:ext uri="{FF2B5EF4-FFF2-40B4-BE49-F238E27FC236}">
                  <a16:creationId xmlns:a16="http://schemas.microsoft.com/office/drawing/2014/main" id="{129C935D-1152-45C0-B4C6-102C9B3757C5}"/>
                </a:ext>
              </a:extLst>
            </p:cNvPr>
            <p:cNvSpPr>
              <a:spLocks noChangeArrowheads="1"/>
            </p:cNvSpPr>
            <p:nvPr/>
          </p:nvSpPr>
          <p:spPr bwMode="auto">
            <a:xfrm>
              <a:off x="3302" y="1181"/>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12</a:t>
              </a:r>
            </a:p>
          </p:txBody>
        </p:sp>
        <p:sp>
          <p:nvSpPr>
            <p:cNvPr id="8266" name="Rectangle 296">
              <a:extLst>
                <a:ext uri="{FF2B5EF4-FFF2-40B4-BE49-F238E27FC236}">
                  <a16:creationId xmlns:a16="http://schemas.microsoft.com/office/drawing/2014/main" id="{F2205647-1905-4B34-B83D-0DD0101B50FE}"/>
                </a:ext>
              </a:extLst>
            </p:cNvPr>
            <p:cNvSpPr>
              <a:spLocks noChangeArrowheads="1"/>
            </p:cNvSpPr>
            <p:nvPr/>
          </p:nvSpPr>
          <p:spPr bwMode="auto">
            <a:xfrm>
              <a:off x="3302" y="1056"/>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14</a:t>
              </a:r>
            </a:p>
          </p:txBody>
        </p:sp>
        <p:sp>
          <p:nvSpPr>
            <p:cNvPr id="8267" name="Rectangle 297">
              <a:extLst>
                <a:ext uri="{FF2B5EF4-FFF2-40B4-BE49-F238E27FC236}">
                  <a16:creationId xmlns:a16="http://schemas.microsoft.com/office/drawing/2014/main" id="{E4D3DB30-55FE-42FD-B755-FA0DFBEA0811}"/>
                </a:ext>
              </a:extLst>
            </p:cNvPr>
            <p:cNvSpPr>
              <a:spLocks noChangeArrowheads="1"/>
            </p:cNvSpPr>
            <p:nvPr/>
          </p:nvSpPr>
          <p:spPr bwMode="auto">
            <a:xfrm>
              <a:off x="3418" y="2057"/>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0</a:t>
              </a:r>
            </a:p>
          </p:txBody>
        </p:sp>
        <p:sp>
          <p:nvSpPr>
            <p:cNvPr id="8268" name="Rectangle 298">
              <a:extLst>
                <a:ext uri="{FF2B5EF4-FFF2-40B4-BE49-F238E27FC236}">
                  <a16:creationId xmlns:a16="http://schemas.microsoft.com/office/drawing/2014/main" id="{D2EF6504-EDCB-4AE2-8D63-A580C94BE354}"/>
                </a:ext>
              </a:extLst>
            </p:cNvPr>
            <p:cNvSpPr>
              <a:spLocks noChangeArrowheads="1"/>
            </p:cNvSpPr>
            <p:nvPr/>
          </p:nvSpPr>
          <p:spPr bwMode="auto">
            <a:xfrm>
              <a:off x="4846" y="2057"/>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a:t>
              </a:r>
            </a:p>
          </p:txBody>
        </p:sp>
        <p:sp>
          <p:nvSpPr>
            <p:cNvPr id="8269" name="Rectangle 299">
              <a:extLst>
                <a:ext uri="{FF2B5EF4-FFF2-40B4-BE49-F238E27FC236}">
                  <a16:creationId xmlns:a16="http://schemas.microsoft.com/office/drawing/2014/main" id="{51560C35-7F87-49F3-85B3-8FDE7AF4476D}"/>
                </a:ext>
              </a:extLst>
            </p:cNvPr>
            <p:cNvSpPr>
              <a:spLocks noChangeArrowheads="1"/>
            </p:cNvSpPr>
            <p:nvPr/>
          </p:nvSpPr>
          <p:spPr bwMode="auto">
            <a:xfrm>
              <a:off x="3600" y="2064"/>
              <a:ext cx="125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600">
                  <a:solidFill>
                    <a:schemeClr val="accent2"/>
                  </a:solidFill>
                  <a:latin typeface="Times New Roman" panose="02020603050405020304" pitchFamily="18" charset="0"/>
                </a:rPr>
                <a:t>Surfactant concentration</a:t>
              </a:r>
            </a:p>
          </p:txBody>
        </p:sp>
        <p:sp>
          <p:nvSpPr>
            <p:cNvPr id="8270" name="Rectangle 300">
              <a:extLst>
                <a:ext uri="{FF2B5EF4-FFF2-40B4-BE49-F238E27FC236}">
                  <a16:creationId xmlns:a16="http://schemas.microsoft.com/office/drawing/2014/main" id="{5BF3540A-3C82-480D-8256-7CD3CAF84C99}"/>
                </a:ext>
              </a:extLst>
            </p:cNvPr>
            <p:cNvSpPr>
              <a:spLocks noChangeArrowheads="1"/>
            </p:cNvSpPr>
            <p:nvPr/>
          </p:nvSpPr>
          <p:spPr bwMode="auto">
            <a:xfrm>
              <a:off x="3936" y="1536"/>
              <a:ext cx="2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600">
                  <a:solidFill>
                    <a:schemeClr val="accent2"/>
                  </a:solidFill>
                  <a:latin typeface="Times New Roman" panose="02020603050405020304" pitchFamily="18" charset="0"/>
                </a:rPr>
                <a:t>CMC</a:t>
              </a:r>
            </a:p>
          </p:txBody>
        </p:sp>
        <p:sp>
          <p:nvSpPr>
            <p:cNvPr id="8271" name="Line 301">
              <a:extLst>
                <a:ext uri="{FF2B5EF4-FFF2-40B4-BE49-F238E27FC236}">
                  <a16:creationId xmlns:a16="http://schemas.microsoft.com/office/drawing/2014/main" id="{E51640ED-183F-4DE4-B3E4-5929D98690F5}"/>
                </a:ext>
              </a:extLst>
            </p:cNvPr>
            <p:cNvSpPr>
              <a:spLocks noChangeShapeType="1"/>
            </p:cNvSpPr>
            <p:nvPr/>
          </p:nvSpPr>
          <p:spPr bwMode="auto">
            <a:xfrm>
              <a:off x="4080" y="1728"/>
              <a:ext cx="0" cy="27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8272" name="Line 302">
              <a:extLst>
                <a:ext uri="{FF2B5EF4-FFF2-40B4-BE49-F238E27FC236}">
                  <a16:creationId xmlns:a16="http://schemas.microsoft.com/office/drawing/2014/main" id="{678F3135-2202-469E-B40E-102A631C31F9}"/>
                </a:ext>
              </a:extLst>
            </p:cNvPr>
            <p:cNvSpPr>
              <a:spLocks noChangeShapeType="1"/>
            </p:cNvSpPr>
            <p:nvPr/>
          </p:nvSpPr>
          <p:spPr bwMode="auto">
            <a:xfrm flipV="1">
              <a:off x="4032" y="1152"/>
              <a:ext cx="768" cy="19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8273" name="Rectangle 303">
              <a:extLst>
                <a:ext uri="{FF2B5EF4-FFF2-40B4-BE49-F238E27FC236}">
                  <a16:creationId xmlns:a16="http://schemas.microsoft.com/office/drawing/2014/main" id="{16F16502-DAAC-44D0-9A02-8AC00A564AFC}"/>
                </a:ext>
              </a:extLst>
            </p:cNvPr>
            <p:cNvSpPr>
              <a:spLocks noChangeArrowheads="1"/>
            </p:cNvSpPr>
            <p:nvPr/>
          </p:nvSpPr>
          <p:spPr bwMode="auto">
            <a:xfrm>
              <a:off x="3600" y="1104"/>
              <a:ext cx="79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400">
                  <a:solidFill>
                    <a:srgbClr val="FF0000"/>
                  </a:solidFill>
                  <a:latin typeface="Times New Roman" panose="02020603050405020304" pitchFamily="18" charset="0"/>
                </a:rPr>
                <a:t>Osmotic pressure</a:t>
              </a:r>
            </a:p>
          </p:txBody>
        </p:sp>
        <p:sp>
          <p:nvSpPr>
            <p:cNvPr id="8274" name="Rectangle 304">
              <a:extLst>
                <a:ext uri="{FF2B5EF4-FFF2-40B4-BE49-F238E27FC236}">
                  <a16:creationId xmlns:a16="http://schemas.microsoft.com/office/drawing/2014/main" id="{0F4C3DA8-BB18-4D6D-8C17-0B9BCD116814}"/>
                </a:ext>
              </a:extLst>
            </p:cNvPr>
            <p:cNvSpPr>
              <a:spLocks noChangeArrowheads="1"/>
            </p:cNvSpPr>
            <p:nvPr/>
          </p:nvSpPr>
          <p:spPr bwMode="auto">
            <a:xfrm>
              <a:off x="3216" y="1104"/>
              <a:ext cx="7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600">
                  <a:solidFill>
                    <a:schemeClr val="accent2"/>
                  </a:solidFill>
                  <a:latin typeface="Times New Roman" panose="02020603050405020304" pitchFamily="18" charset="0"/>
                  <a:sym typeface="Symbol" panose="05050102010706020507" pitchFamily="18" charset="2"/>
                </a:rPr>
                <a:t></a:t>
              </a:r>
            </a:p>
          </p:txBody>
        </p:sp>
        <p:sp>
          <p:nvSpPr>
            <p:cNvPr id="8275" name="Line 305">
              <a:extLst>
                <a:ext uri="{FF2B5EF4-FFF2-40B4-BE49-F238E27FC236}">
                  <a16:creationId xmlns:a16="http://schemas.microsoft.com/office/drawing/2014/main" id="{BB59C12D-F08B-45B2-A7AC-BA01C1BCEFD0}"/>
                </a:ext>
              </a:extLst>
            </p:cNvPr>
            <p:cNvSpPr>
              <a:spLocks noChangeShapeType="1"/>
            </p:cNvSpPr>
            <p:nvPr/>
          </p:nvSpPr>
          <p:spPr bwMode="auto">
            <a:xfrm flipV="1">
              <a:off x="3456" y="1344"/>
              <a:ext cx="576" cy="62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grpSp>
      <p:grpSp>
        <p:nvGrpSpPr>
          <p:cNvPr id="8197" name="Group 392">
            <a:extLst>
              <a:ext uri="{FF2B5EF4-FFF2-40B4-BE49-F238E27FC236}">
                <a16:creationId xmlns:a16="http://schemas.microsoft.com/office/drawing/2014/main" id="{2C4BCDC3-F167-4837-94E5-BD16E0D7F804}"/>
              </a:ext>
            </a:extLst>
          </p:cNvPr>
          <p:cNvGrpSpPr>
            <a:grpSpLocks/>
          </p:cNvGrpSpPr>
          <p:nvPr/>
        </p:nvGrpSpPr>
        <p:grpSpPr bwMode="auto">
          <a:xfrm>
            <a:off x="5029201" y="4419601"/>
            <a:ext cx="2732088" cy="1844675"/>
            <a:chOff x="3024" y="2544"/>
            <a:chExt cx="1721" cy="1162"/>
          </a:xfrm>
        </p:grpSpPr>
        <p:sp>
          <p:nvSpPr>
            <p:cNvPr id="8198" name="Line 307">
              <a:extLst>
                <a:ext uri="{FF2B5EF4-FFF2-40B4-BE49-F238E27FC236}">
                  <a16:creationId xmlns:a16="http://schemas.microsoft.com/office/drawing/2014/main" id="{B8E94E7E-3DAC-48FC-A1D3-63292F2FA553}"/>
                </a:ext>
              </a:extLst>
            </p:cNvPr>
            <p:cNvSpPr>
              <a:spLocks noChangeShapeType="1"/>
            </p:cNvSpPr>
            <p:nvPr/>
          </p:nvSpPr>
          <p:spPr bwMode="auto">
            <a:xfrm>
              <a:off x="3245" y="2587"/>
              <a:ext cx="1" cy="8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199" name="Line 308">
              <a:extLst>
                <a:ext uri="{FF2B5EF4-FFF2-40B4-BE49-F238E27FC236}">
                  <a16:creationId xmlns:a16="http://schemas.microsoft.com/office/drawing/2014/main" id="{9D2AD4B7-10AB-4646-94A5-CCE8697F491B}"/>
                </a:ext>
              </a:extLst>
            </p:cNvPr>
            <p:cNvSpPr>
              <a:spLocks noChangeShapeType="1"/>
            </p:cNvSpPr>
            <p:nvPr/>
          </p:nvSpPr>
          <p:spPr bwMode="auto">
            <a:xfrm>
              <a:off x="3245" y="3473"/>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00" name="Line 309">
              <a:extLst>
                <a:ext uri="{FF2B5EF4-FFF2-40B4-BE49-F238E27FC236}">
                  <a16:creationId xmlns:a16="http://schemas.microsoft.com/office/drawing/2014/main" id="{082D1376-F445-406E-9C4B-EC3B7A3DC0D7}"/>
                </a:ext>
              </a:extLst>
            </p:cNvPr>
            <p:cNvSpPr>
              <a:spLocks noChangeShapeType="1"/>
            </p:cNvSpPr>
            <p:nvPr/>
          </p:nvSpPr>
          <p:spPr bwMode="auto">
            <a:xfrm>
              <a:off x="3245" y="3348"/>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01" name="Line 310">
              <a:extLst>
                <a:ext uri="{FF2B5EF4-FFF2-40B4-BE49-F238E27FC236}">
                  <a16:creationId xmlns:a16="http://schemas.microsoft.com/office/drawing/2014/main" id="{1FC07CF6-C843-4F33-8E12-8B34E60B7DF9}"/>
                </a:ext>
              </a:extLst>
            </p:cNvPr>
            <p:cNvSpPr>
              <a:spLocks noChangeShapeType="1"/>
            </p:cNvSpPr>
            <p:nvPr/>
          </p:nvSpPr>
          <p:spPr bwMode="auto">
            <a:xfrm>
              <a:off x="3245" y="3218"/>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02" name="Line 311">
              <a:extLst>
                <a:ext uri="{FF2B5EF4-FFF2-40B4-BE49-F238E27FC236}">
                  <a16:creationId xmlns:a16="http://schemas.microsoft.com/office/drawing/2014/main" id="{2733E362-C88B-41CD-98B9-74021D9755E9}"/>
                </a:ext>
              </a:extLst>
            </p:cNvPr>
            <p:cNvSpPr>
              <a:spLocks noChangeShapeType="1"/>
            </p:cNvSpPr>
            <p:nvPr/>
          </p:nvSpPr>
          <p:spPr bwMode="auto">
            <a:xfrm>
              <a:off x="3245" y="3093"/>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03" name="Line 312">
              <a:extLst>
                <a:ext uri="{FF2B5EF4-FFF2-40B4-BE49-F238E27FC236}">
                  <a16:creationId xmlns:a16="http://schemas.microsoft.com/office/drawing/2014/main" id="{715B9BAA-8DD9-4546-B021-22EB4B6783BA}"/>
                </a:ext>
              </a:extLst>
            </p:cNvPr>
            <p:cNvSpPr>
              <a:spLocks noChangeShapeType="1"/>
            </p:cNvSpPr>
            <p:nvPr/>
          </p:nvSpPr>
          <p:spPr bwMode="auto">
            <a:xfrm>
              <a:off x="3245" y="2968"/>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04" name="Line 313">
              <a:extLst>
                <a:ext uri="{FF2B5EF4-FFF2-40B4-BE49-F238E27FC236}">
                  <a16:creationId xmlns:a16="http://schemas.microsoft.com/office/drawing/2014/main" id="{CF303FF1-D0DA-4DCB-AF3D-245D7555743C}"/>
                </a:ext>
              </a:extLst>
            </p:cNvPr>
            <p:cNvSpPr>
              <a:spLocks noChangeShapeType="1"/>
            </p:cNvSpPr>
            <p:nvPr/>
          </p:nvSpPr>
          <p:spPr bwMode="auto">
            <a:xfrm>
              <a:off x="3245" y="2843"/>
              <a:ext cx="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05" name="Line 314">
              <a:extLst>
                <a:ext uri="{FF2B5EF4-FFF2-40B4-BE49-F238E27FC236}">
                  <a16:creationId xmlns:a16="http://schemas.microsoft.com/office/drawing/2014/main" id="{EE88C87E-EDAA-4790-A2BE-EFB1B8C34EEC}"/>
                </a:ext>
              </a:extLst>
            </p:cNvPr>
            <p:cNvSpPr>
              <a:spLocks noChangeShapeType="1"/>
            </p:cNvSpPr>
            <p:nvPr/>
          </p:nvSpPr>
          <p:spPr bwMode="auto">
            <a:xfrm>
              <a:off x="3245" y="2713"/>
              <a:ext cx="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06" name="Line 315">
              <a:extLst>
                <a:ext uri="{FF2B5EF4-FFF2-40B4-BE49-F238E27FC236}">
                  <a16:creationId xmlns:a16="http://schemas.microsoft.com/office/drawing/2014/main" id="{30AEA0F2-1659-4FEA-9E4C-260ED970BCDB}"/>
                </a:ext>
              </a:extLst>
            </p:cNvPr>
            <p:cNvSpPr>
              <a:spLocks noChangeShapeType="1"/>
            </p:cNvSpPr>
            <p:nvPr/>
          </p:nvSpPr>
          <p:spPr bwMode="auto">
            <a:xfrm>
              <a:off x="3245" y="2587"/>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07" name="Line 316">
              <a:extLst>
                <a:ext uri="{FF2B5EF4-FFF2-40B4-BE49-F238E27FC236}">
                  <a16:creationId xmlns:a16="http://schemas.microsoft.com/office/drawing/2014/main" id="{57EBCBA9-D697-4576-A7BD-8208A4EDEB10}"/>
                </a:ext>
              </a:extLst>
            </p:cNvPr>
            <p:cNvSpPr>
              <a:spLocks noChangeShapeType="1"/>
            </p:cNvSpPr>
            <p:nvPr/>
          </p:nvSpPr>
          <p:spPr bwMode="auto">
            <a:xfrm>
              <a:off x="3245" y="3473"/>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08" name="Line 317">
              <a:extLst>
                <a:ext uri="{FF2B5EF4-FFF2-40B4-BE49-F238E27FC236}">
                  <a16:creationId xmlns:a16="http://schemas.microsoft.com/office/drawing/2014/main" id="{0559C656-38B0-4F71-9AFF-60E721923AF7}"/>
                </a:ext>
              </a:extLst>
            </p:cNvPr>
            <p:cNvSpPr>
              <a:spLocks noChangeShapeType="1"/>
            </p:cNvSpPr>
            <p:nvPr/>
          </p:nvSpPr>
          <p:spPr bwMode="auto">
            <a:xfrm>
              <a:off x="3245" y="3348"/>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09" name="Line 318">
              <a:extLst>
                <a:ext uri="{FF2B5EF4-FFF2-40B4-BE49-F238E27FC236}">
                  <a16:creationId xmlns:a16="http://schemas.microsoft.com/office/drawing/2014/main" id="{97E7BB90-B8D1-4FAA-A3EB-FA18B28FF291}"/>
                </a:ext>
              </a:extLst>
            </p:cNvPr>
            <p:cNvSpPr>
              <a:spLocks noChangeShapeType="1"/>
            </p:cNvSpPr>
            <p:nvPr/>
          </p:nvSpPr>
          <p:spPr bwMode="auto">
            <a:xfrm>
              <a:off x="3245" y="3218"/>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10" name="Line 319">
              <a:extLst>
                <a:ext uri="{FF2B5EF4-FFF2-40B4-BE49-F238E27FC236}">
                  <a16:creationId xmlns:a16="http://schemas.microsoft.com/office/drawing/2014/main" id="{39144B34-D326-4908-B0D6-62CFB793CF3E}"/>
                </a:ext>
              </a:extLst>
            </p:cNvPr>
            <p:cNvSpPr>
              <a:spLocks noChangeShapeType="1"/>
            </p:cNvSpPr>
            <p:nvPr/>
          </p:nvSpPr>
          <p:spPr bwMode="auto">
            <a:xfrm>
              <a:off x="3245" y="3093"/>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11" name="Line 320">
              <a:extLst>
                <a:ext uri="{FF2B5EF4-FFF2-40B4-BE49-F238E27FC236}">
                  <a16:creationId xmlns:a16="http://schemas.microsoft.com/office/drawing/2014/main" id="{6B77566F-8467-4FAA-9291-5C4B7A7DBBC3}"/>
                </a:ext>
              </a:extLst>
            </p:cNvPr>
            <p:cNvSpPr>
              <a:spLocks noChangeShapeType="1"/>
            </p:cNvSpPr>
            <p:nvPr/>
          </p:nvSpPr>
          <p:spPr bwMode="auto">
            <a:xfrm>
              <a:off x="3245" y="2968"/>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12" name="Line 321">
              <a:extLst>
                <a:ext uri="{FF2B5EF4-FFF2-40B4-BE49-F238E27FC236}">
                  <a16:creationId xmlns:a16="http://schemas.microsoft.com/office/drawing/2014/main" id="{B1099F33-0D07-4493-95CB-906C7A8D754F}"/>
                </a:ext>
              </a:extLst>
            </p:cNvPr>
            <p:cNvSpPr>
              <a:spLocks noChangeShapeType="1"/>
            </p:cNvSpPr>
            <p:nvPr/>
          </p:nvSpPr>
          <p:spPr bwMode="auto">
            <a:xfrm>
              <a:off x="3245" y="2843"/>
              <a:ext cx="2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13" name="Line 322">
              <a:extLst>
                <a:ext uri="{FF2B5EF4-FFF2-40B4-BE49-F238E27FC236}">
                  <a16:creationId xmlns:a16="http://schemas.microsoft.com/office/drawing/2014/main" id="{01848D60-63D4-4E96-986B-E749E4CCA960}"/>
                </a:ext>
              </a:extLst>
            </p:cNvPr>
            <p:cNvSpPr>
              <a:spLocks noChangeShapeType="1"/>
            </p:cNvSpPr>
            <p:nvPr/>
          </p:nvSpPr>
          <p:spPr bwMode="auto">
            <a:xfrm>
              <a:off x="3245" y="2713"/>
              <a:ext cx="2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14" name="Line 323">
              <a:extLst>
                <a:ext uri="{FF2B5EF4-FFF2-40B4-BE49-F238E27FC236}">
                  <a16:creationId xmlns:a16="http://schemas.microsoft.com/office/drawing/2014/main" id="{DC82FFB3-B614-46C0-A1D3-55C45C636BD7}"/>
                </a:ext>
              </a:extLst>
            </p:cNvPr>
            <p:cNvSpPr>
              <a:spLocks noChangeShapeType="1"/>
            </p:cNvSpPr>
            <p:nvPr/>
          </p:nvSpPr>
          <p:spPr bwMode="auto">
            <a:xfrm>
              <a:off x="3245" y="2587"/>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15" name="Line 324">
              <a:extLst>
                <a:ext uri="{FF2B5EF4-FFF2-40B4-BE49-F238E27FC236}">
                  <a16:creationId xmlns:a16="http://schemas.microsoft.com/office/drawing/2014/main" id="{94903F7E-9E16-4180-B30B-76E22F486627}"/>
                </a:ext>
              </a:extLst>
            </p:cNvPr>
            <p:cNvSpPr>
              <a:spLocks noChangeShapeType="1"/>
            </p:cNvSpPr>
            <p:nvPr/>
          </p:nvSpPr>
          <p:spPr bwMode="auto">
            <a:xfrm>
              <a:off x="3245" y="3473"/>
              <a:ext cx="1428"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16" name="Line 325">
              <a:extLst>
                <a:ext uri="{FF2B5EF4-FFF2-40B4-BE49-F238E27FC236}">
                  <a16:creationId xmlns:a16="http://schemas.microsoft.com/office/drawing/2014/main" id="{FBE609A4-B0DB-4C42-8FF8-8EEC316A2B61}"/>
                </a:ext>
              </a:extLst>
            </p:cNvPr>
            <p:cNvSpPr>
              <a:spLocks noChangeShapeType="1"/>
            </p:cNvSpPr>
            <p:nvPr/>
          </p:nvSpPr>
          <p:spPr bwMode="auto">
            <a:xfrm flipV="1">
              <a:off x="3245" y="3454"/>
              <a:ext cx="1" cy="1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17" name="Line 326">
              <a:extLst>
                <a:ext uri="{FF2B5EF4-FFF2-40B4-BE49-F238E27FC236}">
                  <a16:creationId xmlns:a16="http://schemas.microsoft.com/office/drawing/2014/main" id="{6BB79151-ED4F-4324-BD52-6AA21CDE8613}"/>
                </a:ext>
              </a:extLst>
            </p:cNvPr>
            <p:cNvSpPr>
              <a:spLocks noChangeShapeType="1"/>
            </p:cNvSpPr>
            <p:nvPr/>
          </p:nvSpPr>
          <p:spPr bwMode="auto">
            <a:xfrm flipV="1">
              <a:off x="4673" y="3454"/>
              <a:ext cx="1" cy="1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18" name="Line 327">
              <a:extLst>
                <a:ext uri="{FF2B5EF4-FFF2-40B4-BE49-F238E27FC236}">
                  <a16:creationId xmlns:a16="http://schemas.microsoft.com/office/drawing/2014/main" id="{632CDEB5-9610-4823-8922-EA29B17A9F68}"/>
                </a:ext>
              </a:extLst>
            </p:cNvPr>
            <p:cNvSpPr>
              <a:spLocks noChangeShapeType="1"/>
            </p:cNvSpPr>
            <p:nvPr/>
          </p:nvSpPr>
          <p:spPr bwMode="auto">
            <a:xfrm flipV="1">
              <a:off x="3245" y="3449"/>
              <a:ext cx="1" cy="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19" name="Line 328">
              <a:extLst>
                <a:ext uri="{FF2B5EF4-FFF2-40B4-BE49-F238E27FC236}">
                  <a16:creationId xmlns:a16="http://schemas.microsoft.com/office/drawing/2014/main" id="{0A5861E9-D943-4609-883C-1B1E5A7F6695}"/>
                </a:ext>
              </a:extLst>
            </p:cNvPr>
            <p:cNvSpPr>
              <a:spLocks noChangeShapeType="1"/>
            </p:cNvSpPr>
            <p:nvPr/>
          </p:nvSpPr>
          <p:spPr bwMode="auto">
            <a:xfrm flipV="1">
              <a:off x="4673" y="3449"/>
              <a:ext cx="1" cy="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20" name="Rectangle 329">
              <a:extLst>
                <a:ext uri="{FF2B5EF4-FFF2-40B4-BE49-F238E27FC236}">
                  <a16:creationId xmlns:a16="http://schemas.microsoft.com/office/drawing/2014/main" id="{D33196B4-FA16-43FE-BCAB-DA736CF82B37}"/>
                </a:ext>
              </a:extLst>
            </p:cNvPr>
            <p:cNvSpPr>
              <a:spLocks noChangeArrowheads="1"/>
            </p:cNvSpPr>
            <p:nvPr/>
          </p:nvSpPr>
          <p:spPr bwMode="auto">
            <a:xfrm>
              <a:off x="3149" y="3430"/>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0</a:t>
              </a:r>
            </a:p>
          </p:txBody>
        </p:sp>
        <p:sp>
          <p:nvSpPr>
            <p:cNvPr id="8221" name="Rectangle 330">
              <a:extLst>
                <a:ext uri="{FF2B5EF4-FFF2-40B4-BE49-F238E27FC236}">
                  <a16:creationId xmlns:a16="http://schemas.microsoft.com/office/drawing/2014/main" id="{5A6D40E3-D3AE-40FA-9B97-C59178A430E4}"/>
                </a:ext>
              </a:extLst>
            </p:cNvPr>
            <p:cNvSpPr>
              <a:spLocks noChangeArrowheads="1"/>
            </p:cNvSpPr>
            <p:nvPr/>
          </p:nvSpPr>
          <p:spPr bwMode="auto">
            <a:xfrm>
              <a:off x="3149" y="3305"/>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2</a:t>
              </a:r>
            </a:p>
          </p:txBody>
        </p:sp>
        <p:sp>
          <p:nvSpPr>
            <p:cNvPr id="8222" name="Rectangle 331">
              <a:extLst>
                <a:ext uri="{FF2B5EF4-FFF2-40B4-BE49-F238E27FC236}">
                  <a16:creationId xmlns:a16="http://schemas.microsoft.com/office/drawing/2014/main" id="{29FF6750-8E2A-4FD6-8F45-1DD5568CD563}"/>
                </a:ext>
              </a:extLst>
            </p:cNvPr>
            <p:cNvSpPr>
              <a:spLocks noChangeArrowheads="1"/>
            </p:cNvSpPr>
            <p:nvPr/>
          </p:nvSpPr>
          <p:spPr bwMode="auto">
            <a:xfrm>
              <a:off x="3149" y="3175"/>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4</a:t>
              </a:r>
            </a:p>
          </p:txBody>
        </p:sp>
        <p:sp>
          <p:nvSpPr>
            <p:cNvPr id="8223" name="Rectangle 332">
              <a:extLst>
                <a:ext uri="{FF2B5EF4-FFF2-40B4-BE49-F238E27FC236}">
                  <a16:creationId xmlns:a16="http://schemas.microsoft.com/office/drawing/2014/main" id="{B58B0710-6491-4667-969E-94F9037FA215}"/>
                </a:ext>
              </a:extLst>
            </p:cNvPr>
            <p:cNvSpPr>
              <a:spLocks noChangeArrowheads="1"/>
            </p:cNvSpPr>
            <p:nvPr/>
          </p:nvSpPr>
          <p:spPr bwMode="auto">
            <a:xfrm>
              <a:off x="3149" y="3049"/>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6</a:t>
              </a:r>
            </a:p>
          </p:txBody>
        </p:sp>
        <p:sp>
          <p:nvSpPr>
            <p:cNvPr id="8224" name="Rectangle 333">
              <a:extLst>
                <a:ext uri="{FF2B5EF4-FFF2-40B4-BE49-F238E27FC236}">
                  <a16:creationId xmlns:a16="http://schemas.microsoft.com/office/drawing/2014/main" id="{CDD9148A-37E6-4BD3-8FA2-34AFA104DD7C}"/>
                </a:ext>
              </a:extLst>
            </p:cNvPr>
            <p:cNvSpPr>
              <a:spLocks noChangeArrowheads="1"/>
            </p:cNvSpPr>
            <p:nvPr/>
          </p:nvSpPr>
          <p:spPr bwMode="auto">
            <a:xfrm>
              <a:off x="3149" y="2924"/>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8</a:t>
              </a:r>
            </a:p>
          </p:txBody>
        </p:sp>
        <p:sp>
          <p:nvSpPr>
            <p:cNvPr id="8225" name="Rectangle 334">
              <a:extLst>
                <a:ext uri="{FF2B5EF4-FFF2-40B4-BE49-F238E27FC236}">
                  <a16:creationId xmlns:a16="http://schemas.microsoft.com/office/drawing/2014/main" id="{FF36C9D6-BAEC-4689-A6DD-CC23EB7E2ED8}"/>
                </a:ext>
              </a:extLst>
            </p:cNvPr>
            <p:cNvSpPr>
              <a:spLocks noChangeArrowheads="1"/>
            </p:cNvSpPr>
            <p:nvPr/>
          </p:nvSpPr>
          <p:spPr bwMode="auto">
            <a:xfrm>
              <a:off x="3110" y="2799"/>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10</a:t>
              </a:r>
            </a:p>
          </p:txBody>
        </p:sp>
        <p:sp>
          <p:nvSpPr>
            <p:cNvPr id="8226" name="Rectangle 335">
              <a:extLst>
                <a:ext uri="{FF2B5EF4-FFF2-40B4-BE49-F238E27FC236}">
                  <a16:creationId xmlns:a16="http://schemas.microsoft.com/office/drawing/2014/main" id="{C17FE060-6B72-46B6-BE2D-0BB14915FBA3}"/>
                </a:ext>
              </a:extLst>
            </p:cNvPr>
            <p:cNvSpPr>
              <a:spLocks noChangeArrowheads="1"/>
            </p:cNvSpPr>
            <p:nvPr/>
          </p:nvSpPr>
          <p:spPr bwMode="auto">
            <a:xfrm>
              <a:off x="3110" y="2669"/>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12</a:t>
              </a:r>
            </a:p>
          </p:txBody>
        </p:sp>
        <p:sp>
          <p:nvSpPr>
            <p:cNvPr id="8227" name="Rectangle 336">
              <a:extLst>
                <a:ext uri="{FF2B5EF4-FFF2-40B4-BE49-F238E27FC236}">
                  <a16:creationId xmlns:a16="http://schemas.microsoft.com/office/drawing/2014/main" id="{4CF39CC8-C2F0-4010-ABA8-D22F60A5E436}"/>
                </a:ext>
              </a:extLst>
            </p:cNvPr>
            <p:cNvSpPr>
              <a:spLocks noChangeArrowheads="1"/>
            </p:cNvSpPr>
            <p:nvPr/>
          </p:nvSpPr>
          <p:spPr bwMode="auto">
            <a:xfrm>
              <a:off x="3110" y="2544"/>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14</a:t>
              </a:r>
            </a:p>
          </p:txBody>
        </p:sp>
        <p:sp>
          <p:nvSpPr>
            <p:cNvPr id="8228" name="Rectangle 337">
              <a:extLst>
                <a:ext uri="{FF2B5EF4-FFF2-40B4-BE49-F238E27FC236}">
                  <a16:creationId xmlns:a16="http://schemas.microsoft.com/office/drawing/2014/main" id="{8B8F302B-F428-4EE9-A218-B0D30C718D48}"/>
                </a:ext>
              </a:extLst>
            </p:cNvPr>
            <p:cNvSpPr>
              <a:spLocks noChangeArrowheads="1"/>
            </p:cNvSpPr>
            <p:nvPr/>
          </p:nvSpPr>
          <p:spPr bwMode="auto">
            <a:xfrm>
              <a:off x="3226" y="3545"/>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0</a:t>
              </a:r>
            </a:p>
          </p:txBody>
        </p:sp>
        <p:sp>
          <p:nvSpPr>
            <p:cNvPr id="8229" name="Rectangle 338">
              <a:extLst>
                <a:ext uri="{FF2B5EF4-FFF2-40B4-BE49-F238E27FC236}">
                  <a16:creationId xmlns:a16="http://schemas.microsoft.com/office/drawing/2014/main" id="{B69580D4-B4DD-42B0-8D2F-60034E69295C}"/>
                </a:ext>
              </a:extLst>
            </p:cNvPr>
            <p:cNvSpPr>
              <a:spLocks noChangeArrowheads="1"/>
            </p:cNvSpPr>
            <p:nvPr/>
          </p:nvSpPr>
          <p:spPr bwMode="auto">
            <a:xfrm>
              <a:off x="4654" y="3545"/>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a:t>
              </a:r>
            </a:p>
          </p:txBody>
        </p:sp>
        <p:sp>
          <p:nvSpPr>
            <p:cNvPr id="8230" name="Rectangle 339">
              <a:extLst>
                <a:ext uri="{FF2B5EF4-FFF2-40B4-BE49-F238E27FC236}">
                  <a16:creationId xmlns:a16="http://schemas.microsoft.com/office/drawing/2014/main" id="{E70921D7-14F7-47CC-9824-904EB9D3B303}"/>
                </a:ext>
              </a:extLst>
            </p:cNvPr>
            <p:cNvSpPr>
              <a:spLocks noChangeArrowheads="1"/>
            </p:cNvSpPr>
            <p:nvPr/>
          </p:nvSpPr>
          <p:spPr bwMode="auto">
            <a:xfrm>
              <a:off x="3408" y="3552"/>
              <a:ext cx="125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600">
                  <a:solidFill>
                    <a:schemeClr val="accent2"/>
                  </a:solidFill>
                  <a:latin typeface="Times New Roman" panose="02020603050405020304" pitchFamily="18" charset="0"/>
                </a:rPr>
                <a:t>Surfactant concentration</a:t>
              </a:r>
            </a:p>
          </p:txBody>
        </p:sp>
        <p:sp>
          <p:nvSpPr>
            <p:cNvPr id="8231" name="Rectangle 340">
              <a:extLst>
                <a:ext uri="{FF2B5EF4-FFF2-40B4-BE49-F238E27FC236}">
                  <a16:creationId xmlns:a16="http://schemas.microsoft.com/office/drawing/2014/main" id="{C24C21BC-0BEF-4656-B1BC-B3710794DC56}"/>
                </a:ext>
              </a:extLst>
            </p:cNvPr>
            <p:cNvSpPr>
              <a:spLocks noChangeArrowheads="1"/>
            </p:cNvSpPr>
            <p:nvPr/>
          </p:nvSpPr>
          <p:spPr bwMode="auto">
            <a:xfrm>
              <a:off x="3744" y="2976"/>
              <a:ext cx="2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600">
                  <a:solidFill>
                    <a:schemeClr val="accent2"/>
                  </a:solidFill>
                  <a:latin typeface="Times New Roman" panose="02020603050405020304" pitchFamily="18" charset="0"/>
                </a:rPr>
                <a:t>CMC</a:t>
              </a:r>
            </a:p>
          </p:txBody>
        </p:sp>
        <p:sp>
          <p:nvSpPr>
            <p:cNvPr id="8232" name="Line 341">
              <a:extLst>
                <a:ext uri="{FF2B5EF4-FFF2-40B4-BE49-F238E27FC236}">
                  <a16:creationId xmlns:a16="http://schemas.microsoft.com/office/drawing/2014/main" id="{57FD6B7C-69D9-4607-B808-00B8AEA0C65A}"/>
                </a:ext>
              </a:extLst>
            </p:cNvPr>
            <p:cNvSpPr>
              <a:spLocks noChangeShapeType="1"/>
            </p:cNvSpPr>
            <p:nvPr/>
          </p:nvSpPr>
          <p:spPr bwMode="auto">
            <a:xfrm>
              <a:off x="3888" y="3168"/>
              <a:ext cx="0" cy="27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8233" name="Rectangle 344">
              <a:extLst>
                <a:ext uri="{FF2B5EF4-FFF2-40B4-BE49-F238E27FC236}">
                  <a16:creationId xmlns:a16="http://schemas.microsoft.com/office/drawing/2014/main" id="{8B3C05E7-7347-427D-8904-B5F8BF6BE74A}"/>
                </a:ext>
              </a:extLst>
            </p:cNvPr>
            <p:cNvSpPr>
              <a:spLocks noChangeArrowheads="1"/>
            </p:cNvSpPr>
            <p:nvPr/>
          </p:nvSpPr>
          <p:spPr bwMode="auto">
            <a:xfrm>
              <a:off x="3024" y="2640"/>
              <a:ext cx="164"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600">
                  <a:solidFill>
                    <a:schemeClr val="accent2"/>
                  </a:solidFill>
                  <a:latin typeface="Times New Roman" panose="02020603050405020304" pitchFamily="18" charset="0"/>
                </a:rPr>
                <a:t>I</a:t>
              </a:r>
              <a:r>
                <a:rPr lang="en-US" altLang="hu-HU" sz="1700" baseline="-25000">
                  <a:solidFill>
                    <a:schemeClr val="accent2"/>
                  </a:solidFill>
                  <a:latin typeface="Times New Roman" panose="02020603050405020304" pitchFamily="18" charset="0"/>
                </a:rPr>
                <a:t>sc</a:t>
              </a:r>
              <a:endParaRPr lang="en-US" altLang="hu-HU" sz="2400">
                <a:latin typeface="Times New Roman" panose="02020603050405020304" pitchFamily="18" charset="0"/>
              </a:endParaRPr>
            </a:p>
            <a:p>
              <a:endParaRPr lang="en-US" altLang="hu-HU" sz="2400">
                <a:latin typeface="Times New Roman" panose="02020603050405020304" pitchFamily="18" charset="0"/>
              </a:endParaRPr>
            </a:p>
          </p:txBody>
        </p:sp>
        <p:sp>
          <p:nvSpPr>
            <p:cNvPr id="8234" name="Line 349">
              <a:extLst>
                <a:ext uri="{FF2B5EF4-FFF2-40B4-BE49-F238E27FC236}">
                  <a16:creationId xmlns:a16="http://schemas.microsoft.com/office/drawing/2014/main" id="{710FC663-B58A-4597-947A-03D155FD498E}"/>
                </a:ext>
              </a:extLst>
            </p:cNvPr>
            <p:cNvSpPr>
              <a:spLocks noChangeShapeType="1"/>
            </p:cNvSpPr>
            <p:nvPr/>
          </p:nvSpPr>
          <p:spPr bwMode="auto">
            <a:xfrm>
              <a:off x="3312" y="3456"/>
              <a:ext cx="576"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8235" name="Line 350">
              <a:extLst>
                <a:ext uri="{FF2B5EF4-FFF2-40B4-BE49-F238E27FC236}">
                  <a16:creationId xmlns:a16="http://schemas.microsoft.com/office/drawing/2014/main" id="{FFD75F34-7DA6-48D4-B995-9B6830C8936A}"/>
                </a:ext>
              </a:extLst>
            </p:cNvPr>
            <p:cNvSpPr>
              <a:spLocks noChangeShapeType="1"/>
            </p:cNvSpPr>
            <p:nvPr/>
          </p:nvSpPr>
          <p:spPr bwMode="auto">
            <a:xfrm flipV="1">
              <a:off x="3888" y="2928"/>
              <a:ext cx="720" cy="528"/>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8236" name="Rectangle 391">
              <a:extLst>
                <a:ext uri="{FF2B5EF4-FFF2-40B4-BE49-F238E27FC236}">
                  <a16:creationId xmlns:a16="http://schemas.microsoft.com/office/drawing/2014/main" id="{76561B01-7F12-4297-B817-2FFB59A9E00C}"/>
                </a:ext>
              </a:extLst>
            </p:cNvPr>
            <p:cNvSpPr>
              <a:spLocks noChangeArrowheads="1"/>
            </p:cNvSpPr>
            <p:nvPr/>
          </p:nvSpPr>
          <p:spPr bwMode="auto">
            <a:xfrm>
              <a:off x="4032" y="2736"/>
              <a:ext cx="7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400">
                  <a:solidFill>
                    <a:schemeClr val="accent2"/>
                  </a:solidFill>
                  <a:latin typeface="Times New Roman" panose="02020603050405020304" pitchFamily="18" charset="0"/>
                </a:rPr>
                <a:t>Light scattering</a:t>
              </a:r>
            </a:p>
          </p:txBody>
        </p:sp>
      </p:grpSp>
    </p:spTree>
    <p:extLst>
      <p:ext uri="{BB962C8B-B14F-4D97-AF65-F5344CB8AC3E}">
        <p14:creationId xmlns:p14="http://schemas.microsoft.com/office/powerpoint/2010/main" val="21304637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FE876A97-23ED-47B8-9907-3EDB34197B52}"/>
              </a:ext>
            </a:extLst>
          </p:cNvPr>
          <p:cNvSpPr>
            <a:spLocks noGrp="1" noChangeArrowheads="1"/>
          </p:cNvSpPr>
          <p:nvPr>
            <p:ph type="title"/>
          </p:nvPr>
        </p:nvSpPr>
        <p:spPr>
          <a:xfrm>
            <a:off x="2667000" y="381000"/>
            <a:ext cx="7772400" cy="990600"/>
          </a:xfrm>
          <a:effectLst>
            <a:outerShdw dist="35921" dir="2700000" algn="ctr" rotWithShape="0">
              <a:srgbClr val="808080"/>
            </a:outerShdw>
          </a:effectLst>
        </p:spPr>
        <p:txBody>
          <a:bodyPr/>
          <a:lstStyle/>
          <a:p>
            <a:pPr eaLnBrk="1" hangingPunct="1">
              <a:defRPr/>
            </a:pPr>
            <a:r>
              <a:rPr lang="en-US">
                <a:solidFill>
                  <a:srgbClr val="000099"/>
                </a:solidFill>
                <a:ea typeface="+mj-ea"/>
              </a:rPr>
              <a:t>Solubilization</a:t>
            </a:r>
          </a:p>
        </p:txBody>
      </p:sp>
      <p:sp>
        <p:nvSpPr>
          <p:cNvPr id="9219" name="Rectangle 4">
            <a:extLst>
              <a:ext uri="{FF2B5EF4-FFF2-40B4-BE49-F238E27FC236}">
                <a16:creationId xmlns:a16="http://schemas.microsoft.com/office/drawing/2014/main" id="{AE89D4C5-5BAA-4FBF-BF1C-0F0AD686B84D}"/>
              </a:ext>
            </a:extLst>
          </p:cNvPr>
          <p:cNvSpPr>
            <a:spLocks noChangeArrowheads="1"/>
          </p:cNvSpPr>
          <p:nvPr/>
        </p:nvSpPr>
        <p:spPr bwMode="auto">
          <a:xfrm>
            <a:off x="2362200" y="1600200"/>
            <a:ext cx="76962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a:spcBef>
                <a:spcPct val="20000"/>
              </a:spcBef>
              <a:buClr>
                <a:srgbClr val="FF0000"/>
              </a:buClr>
              <a:buFontTx/>
              <a:buChar char="•"/>
            </a:pPr>
            <a:r>
              <a:rPr lang="en-US" altLang="hu-HU" sz="2800">
                <a:solidFill>
                  <a:schemeClr val="accent2"/>
                </a:solidFill>
                <a:latin typeface="Times New Roman" panose="02020603050405020304" pitchFamily="18" charset="0"/>
              </a:rPr>
              <a:t>Spontaneous transfer of a compound insoluble in the bulk solvent into solution due to incorporation into the surfactant micelles</a:t>
            </a:r>
          </a:p>
        </p:txBody>
      </p:sp>
      <p:grpSp>
        <p:nvGrpSpPr>
          <p:cNvPr id="9220" name="Group 70">
            <a:extLst>
              <a:ext uri="{FF2B5EF4-FFF2-40B4-BE49-F238E27FC236}">
                <a16:creationId xmlns:a16="http://schemas.microsoft.com/office/drawing/2014/main" id="{C4AD7A8F-8469-4376-8ECC-DC3E6F719072}"/>
              </a:ext>
            </a:extLst>
          </p:cNvPr>
          <p:cNvGrpSpPr>
            <a:grpSpLocks/>
          </p:cNvGrpSpPr>
          <p:nvPr/>
        </p:nvGrpSpPr>
        <p:grpSpPr bwMode="auto">
          <a:xfrm>
            <a:off x="6477000" y="3733800"/>
            <a:ext cx="3352800" cy="2071688"/>
            <a:chOff x="3216" y="2352"/>
            <a:chExt cx="2112" cy="1305"/>
          </a:xfrm>
        </p:grpSpPr>
        <p:sp>
          <p:nvSpPr>
            <p:cNvPr id="9258" name="Rectangle 32">
              <a:extLst>
                <a:ext uri="{FF2B5EF4-FFF2-40B4-BE49-F238E27FC236}">
                  <a16:creationId xmlns:a16="http://schemas.microsoft.com/office/drawing/2014/main" id="{77CFAD2B-8DA8-431C-AD31-85483E362A52}"/>
                </a:ext>
              </a:extLst>
            </p:cNvPr>
            <p:cNvSpPr>
              <a:spLocks noChangeArrowheads="1"/>
            </p:cNvSpPr>
            <p:nvPr/>
          </p:nvSpPr>
          <p:spPr bwMode="auto">
            <a:xfrm>
              <a:off x="4272" y="2640"/>
              <a:ext cx="10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a:solidFill>
                    <a:srgbClr val="000099"/>
                  </a:solidFill>
                  <a:latin typeface="Times New Roman" panose="02020603050405020304" pitchFamily="18" charset="0"/>
                </a:rPr>
                <a:t>polar compound</a:t>
              </a:r>
            </a:p>
          </p:txBody>
        </p:sp>
        <p:grpSp>
          <p:nvGrpSpPr>
            <p:cNvPr id="9259" name="Group 33">
              <a:extLst>
                <a:ext uri="{FF2B5EF4-FFF2-40B4-BE49-F238E27FC236}">
                  <a16:creationId xmlns:a16="http://schemas.microsoft.com/office/drawing/2014/main" id="{A5C7C0DB-34B7-4A0E-B66F-8D5EE9FD3E5E}"/>
                </a:ext>
              </a:extLst>
            </p:cNvPr>
            <p:cNvGrpSpPr>
              <a:grpSpLocks/>
            </p:cNvGrpSpPr>
            <p:nvPr/>
          </p:nvGrpSpPr>
          <p:grpSpPr bwMode="auto">
            <a:xfrm>
              <a:off x="3360" y="2736"/>
              <a:ext cx="956" cy="921"/>
              <a:chOff x="2296" y="2916"/>
              <a:chExt cx="736" cy="708"/>
            </a:xfrm>
          </p:grpSpPr>
          <p:sp>
            <p:nvSpPr>
              <p:cNvPr id="9263" name="Oval 34">
                <a:extLst>
                  <a:ext uri="{FF2B5EF4-FFF2-40B4-BE49-F238E27FC236}">
                    <a16:creationId xmlns:a16="http://schemas.microsoft.com/office/drawing/2014/main" id="{C70349DA-2921-43FD-A329-0412DA95FE5A}"/>
                  </a:ext>
                </a:extLst>
              </p:cNvPr>
              <p:cNvSpPr>
                <a:spLocks noChangeArrowheads="1"/>
              </p:cNvSpPr>
              <p:nvPr/>
            </p:nvSpPr>
            <p:spPr bwMode="auto">
              <a:xfrm>
                <a:off x="2784"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64" name="Oval 35">
                <a:extLst>
                  <a:ext uri="{FF2B5EF4-FFF2-40B4-BE49-F238E27FC236}">
                    <a16:creationId xmlns:a16="http://schemas.microsoft.com/office/drawing/2014/main" id="{D368FA08-3C10-4D26-9096-049A5E59A947}"/>
                  </a:ext>
                </a:extLst>
              </p:cNvPr>
              <p:cNvSpPr>
                <a:spLocks noChangeArrowheads="1"/>
              </p:cNvSpPr>
              <p:nvPr/>
            </p:nvSpPr>
            <p:spPr bwMode="auto">
              <a:xfrm>
                <a:off x="2832" y="316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65" name="Oval 36">
                <a:extLst>
                  <a:ext uri="{FF2B5EF4-FFF2-40B4-BE49-F238E27FC236}">
                    <a16:creationId xmlns:a16="http://schemas.microsoft.com/office/drawing/2014/main" id="{BC6D94ED-434D-405E-9776-DD89791A3E55}"/>
                  </a:ext>
                </a:extLst>
              </p:cNvPr>
              <p:cNvSpPr>
                <a:spLocks noChangeArrowheads="1"/>
              </p:cNvSpPr>
              <p:nvPr/>
            </p:nvSpPr>
            <p:spPr bwMode="auto">
              <a:xfrm>
                <a:off x="2832" y="326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66" name="Oval 37">
                <a:extLst>
                  <a:ext uri="{FF2B5EF4-FFF2-40B4-BE49-F238E27FC236}">
                    <a16:creationId xmlns:a16="http://schemas.microsoft.com/office/drawing/2014/main" id="{75AFE94D-A560-472A-A897-98FCBF9B4A99}"/>
                  </a:ext>
                </a:extLst>
              </p:cNvPr>
              <p:cNvSpPr>
                <a:spLocks noChangeArrowheads="1"/>
              </p:cNvSpPr>
              <p:nvPr/>
            </p:nvSpPr>
            <p:spPr bwMode="auto">
              <a:xfrm>
                <a:off x="2688" y="302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67" name="Oval 38">
                <a:extLst>
                  <a:ext uri="{FF2B5EF4-FFF2-40B4-BE49-F238E27FC236}">
                    <a16:creationId xmlns:a16="http://schemas.microsoft.com/office/drawing/2014/main" id="{713E2AB2-5DC7-4B19-9710-9EF4DE3E719B}"/>
                  </a:ext>
                </a:extLst>
              </p:cNvPr>
              <p:cNvSpPr>
                <a:spLocks noChangeArrowheads="1"/>
              </p:cNvSpPr>
              <p:nvPr/>
            </p:nvSpPr>
            <p:spPr bwMode="auto">
              <a:xfrm>
                <a:off x="2592" y="302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68" name="Oval 39">
                <a:extLst>
                  <a:ext uri="{FF2B5EF4-FFF2-40B4-BE49-F238E27FC236}">
                    <a16:creationId xmlns:a16="http://schemas.microsoft.com/office/drawing/2014/main" id="{84D182E3-C9C0-44CB-9BCF-66D3A8141CE0}"/>
                  </a:ext>
                </a:extLst>
              </p:cNvPr>
              <p:cNvSpPr>
                <a:spLocks noChangeArrowheads="1"/>
              </p:cNvSpPr>
              <p:nvPr/>
            </p:nvSpPr>
            <p:spPr bwMode="auto">
              <a:xfrm>
                <a:off x="2688" y="340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69" name="Oval 40">
                <a:extLst>
                  <a:ext uri="{FF2B5EF4-FFF2-40B4-BE49-F238E27FC236}">
                    <a16:creationId xmlns:a16="http://schemas.microsoft.com/office/drawing/2014/main" id="{2030FCE3-1647-4460-AA02-94D75DF4E7D5}"/>
                  </a:ext>
                </a:extLst>
              </p:cNvPr>
              <p:cNvSpPr>
                <a:spLocks noChangeArrowheads="1"/>
              </p:cNvSpPr>
              <p:nvPr/>
            </p:nvSpPr>
            <p:spPr bwMode="auto">
              <a:xfrm>
                <a:off x="2784" y="336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70" name="Oval 41">
                <a:extLst>
                  <a:ext uri="{FF2B5EF4-FFF2-40B4-BE49-F238E27FC236}">
                    <a16:creationId xmlns:a16="http://schemas.microsoft.com/office/drawing/2014/main" id="{FF36A584-4D38-4AF6-9B71-A2381916EB48}"/>
                  </a:ext>
                </a:extLst>
              </p:cNvPr>
              <p:cNvSpPr>
                <a:spLocks noChangeArrowheads="1"/>
              </p:cNvSpPr>
              <p:nvPr/>
            </p:nvSpPr>
            <p:spPr bwMode="auto">
              <a:xfrm>
                <a:off x="2544" y="340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71" name="Oval 42">
                <a:extLst>
                  <a:ext uri="{FF2B5EF4-FFF2-40B4-BE49-F238E27FC236}">
                    <a16:creationId xmlns:a16="http://schemas.microsoft.com/office/drawing/2014/main" id="{0CEA7185-CAEF-4F52-8E49-DE86AA729085}"/>
                  </a:ext>
                </a:extLst>
              </p:cNvPr>
              <p:cNvSpPr>
                <a:spLocks noChangeArrowheads="1"/>
              </p:cNvSpPr>
              <p:nvPr/>
            </p:nvSpPr>
            <p:spPr bwMode="auto">
              <a:xfrm>
                <a:off x="2496" y="302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72" name="Oval 43">
                <a:extLst>
                  <a:ext uri="{FF2B5EF4-FFF2-40B4-BE49-F238E27FC236}">
                    <a16:creationId xmlns:a16="http://schemas.microsoft.com/office/drawing/2014/main" id="{0E7390D2-35F7-45CF-86EF-9A22D2C5965C}"/>
                  </a:ext>
                </a:extLst>
              </p:cNvPr>
              <p:cNvSpPr>
                <a:spLocks noChangeArrowheads="1"/>
              </p:cNvSpPr>
              <p:nvPr/>
            </p:nvSpPr>
            <p:spPr bwMode="auto">
              <a:xfrm>
                <a:off x="2448"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73" name="Oval 44">
                <a:extLst>
                  <a:ext uri="{FF2B5EF4-FFF2-40B4-BE49-F238E27FC236}">
                    <a16:creationId xmlns:a16="http://schemas.microsoft.com/office/drawing/2014/main" id="{78A626A6-4222-448B-AE1F-E82B17ECCCCE}"/>
                  </a:ext>
                </a:extLst>
              </p:cNvPr>
              <p:cNvSpPr>
                <a:spLocks noChangeArrowheads="1"/>
              </p:cNvSpPr>
              <p:nvPr/>
            </p:nvSpPr>
            <p:spPr bwMode="auto">
              <a:xfrm>
                <a:off x="2400" y="326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74" name="Oval 45">
                <a:extLst>
                  <a:ext uri="{FF2B5EF4-FFF2-40B4-BE49-F238E27FC236}">
                    <a16:creationId xmlns:a16="http://schemas.microsoft.com/office/drawing/2014/main" id="{AECCEDB5-B109-4A00-B563-0C0710BE9AFC}"/>
                  </a:ext>
                </a:extLst>
              </p:cNvPr>
              <p:cNvSpPr>
                <a:spLocks noChangeArrowheads="1"/>
              </p:cNvSpPr>
              <p:nvPr/>
            </p:nvSpPr>
            <p:spPr bwMode="auto">
              <a:xfrm>
                <a:off x="2448" y="336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75" name="Oval 46">
                <a:extLst>
                  <a:ext uri="{FF2B5EF4-FFF2-40B4-BE49-F238E27FC236}">
                    <a16:creationId xmlns:a16="http://schemas.microsoft.com/office/drawing/2014/main" id="{43C32FB0-0A24-4F77-9562-EC1F49EBB9EA}"/>
                  </a:ext>
                </a:extLst>
              </p:cNvPr>
              <p:cNvSpPr>
                <a:spLocks noChangeArrowheads="1"/>
              </p:cNvSpPr>
              <p:nvPr/>
            </p:nvSpPr>
            <p:spPr bwMode="auto">
              <a:xfrm>
                <a:off x="2400" y="316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76" name="Freeform 47">
                <a:extLst>
                  <a:ext uri="{FF2B5EF4-FFF2-40B4-BE49-F238E27FC236}">
                    <a16:creationId xmlns:a16="http://schemas.microsoft.com/office/drawing/2014/main" id="{2D706592-3254-49C7-97B3-A7E3AD899448}"/>
                  </a:ext>
                </a:extLst>
              </p:cNvPr>
              <p:cNvSpPr>
                <a:spLocks/>
              </p:cNvSpPr>
              <p:nvPr/>
            </p:nvSpPr>
            <p:spPr bwMode="auto">
              <a:xfrm>
                <a:off x="2880" y="3024"/>
                <a:ext cx="108" cy="100"/>
              </a:xfrm>
              <a:custGeom>
                <a:avLst/>
                <a:gdLst>
                  <a:gd name="T0" fmla="*/ 108 w 108"/>
                  <a:gd name="T1" fmla="*/ 0 h 100"/>
                  <a:gd name="T2" fmla="*/ 64 w 108"/>
                  <a:gd name="T3" fmla="*/ 0 h 100"/>
                  <a:gd name="T4" fmla="*/ 20 w 108"/>
                  <a:gd name="T5" fmla="*/ 76 h 100"/>
                  <a:gd name="T6" fmla="*/ 0 w 108"/>
                  <a:gd name="T7" fmla="*/ 100 h 100"/>
                  <a:gd name="T8" fmla="*/ 0 60000 65536"/>
                  <a:gd name="T9" fmla="*/ 0 60000 65536"/>
                  <a:gd name="T10" fmla="*/ 0 60000 65536"/>
                  <a:gd name="T11" fmla="*/ 0 60000 65536"/>
                  <a:gd name="T12" fmla="*/ 0 w 108"/>
                  <a:gd name="T13" fmla="*/ 0 h 100"/>
                  <a:gd name="T14" fmla="*/ 108 w 108"/>
                  <a:gd name="T15" fmla="*/ 100 h 100"/>
                </a:gdLst>
                <a:ahLst/>
                <a:cxnLst>
                  <a:cxn ang="T8">
                    <a:pos x="T0" y="T1"/>
                  </a:cxn>
                  <a:cxn ang="T9">
                    <a:pos x="T2" y="T3"/>
                  </a:cxn>
                  <a:cxn ang="T10">
                    <a:pos x="T4" y="T5"/>
                  </a:cxn>
                  <a:cxn ang="T11">
                    <a:pos x="T6" y="T7"/>
                  </a:cxn>
                </a:cxnLst>
                <a:rect l="T12" t="T13" r="T14" b="T15"/>
                <a:pathLst>
                  <a:path w="108" h="100">
                    <a:moveTo>
                      <a:pt x="108" y="0"/>
                    </a:moveTo>
                    <a:cubicBezTo>
                      <a:pt x="100" y="23"/>
                      <a:pt x="84" y="5"/>
                      <a:pt x="64" y="0"/>
                    </a:cubicBezTo>
                    <a:cubicBezTo>
                      <a:pt x="50" y="21"/>
                      <a:pt x="47" y="67"/>
                      <a:pt x="20" y="76"/>
                    </a:cubicBezTo>
                    <a:cubicBezTo>
                      <a:pt x="9" y="92"/>
                      <a:pt x="0" y="86"/>
                      <a:pt x="0" y="10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77" name="Freeform 48">
                <a:extLst>
                  <a:ext uri="{FF2B5EF4-FFF2-40B4-BE49-F238E27FC236}">
                    <a16:creationId xmlns:a16="http://schemas.microsoft.com/office/drawing/2014/main" id="{3D05DF50-3297-4400-B4A1-24243310B147}"/>
                  </a:ext>
                </a:extLst>
              </p:cNvPr>
              <p:cNvSpPr>
                <a:spLocks/>
              </p:cNvSpPr>
              <p:nvPr/>
            </p:nvSpPr>
            <p:spPr bwMode="auto">
              <a:xfrm>
                <a:off x="2928" y="3168"/>
                <a:ext cx="96" cy="90"/>
              </a:xfrm>
              <a:custGeom>
                <a:avLst/>
                <a:gdLst>
                  <a:gd name="T0" fmla="*/ 96 w 96"/>
                  <a:gd name="T1" fmla="*/ 28 h 90"/>
                  <a:gd name="T2" fmla="*/ 68 w 96"/>
                  <a:gd name="T3" fmla="*/ 0 h 90"/>
                  <a:gd name="T4" fmla="*/ 52 w 96"/>
                  <a:gd name="T5" fmla="*/ 52 h 90"/>
                  <a:gd name="T6" fmla="*/ 48 w 96"/>
                  <a:gd name="T7" fmla="*/ 68 h 90"/>
                  <a:gd name="T8" fmla="*/ 8 w 96"/>
                  <a:gd name="T9" fmla="*/ 44 h 90"/>
                  <a:gd name="T10" fmla="*/ 0 w 96"/>
                  <a:gd name="T11" fmla="*/ 52 h 90"/>
                  <a:gd name="T12" fmla="*/ 0 60000 65536"/>
                  <a:gd name="T13" fmla="*/ 0 60000 65536"/>
                  <a:gd name="T14" fmla="*/ 0 60000 65536"/>
                  <a:gd name="T15" fmla="*/ 0 60000 65536"/>
                  <a:gd name="T16" fmla="*/ 0 60000 65536"/>
                  <a:gd name="T17" fmla="*/ 0 60000 65536"/>
                  <a:gd name="T18" fmla="*/ 0 w 96"/>
                  <a:gd name="T19" fmla="*/ 0 h 90"/>
                  <a:gd name="T20" fmla="*/ 96 w 96"/>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96" h="90">
                    <a:moveTo>
                      <a:pt x="96" y="28"/>
                    </a:moveTo>
                    <a:cubicBezTo>
                      <a:pt x="76" y="23"/>
                      <a:pt x="74" y="19"/>
                      <a:pt x="68" y="0"/>
                    </a:cubicBezTo>
                    <a:cubicBezTo>
                      <a:pt x="38" y="7"/>
                      <a:pt x="49" y="21"/>
                      <a:pt x="52" y="52"/>
                    </a:cubicBezTo>
                    <a:cubicBezTo>
                      <a:pt x="51" y="57"/>
                      <a:pt x="51" y="64"/>
                      <a:pt x="48" y="68"/>
                    </a:cubicBezTo>
                    <a:cubicBezTo>
                      <a:pt x="30" y="90"/>
                      <a:pt x="29" y="40"/>
                      <a:pt x="8" y="44"/>
                    </a:cubicBezTo>
                    <a:cubicBezTo>
                      <a:pt x="4" y="45"/>
                      <a:pt x="3" y="49"/>
                      <a:pt x="0" y="52"/>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78" name="Freeform 49">
                <a:extLst>
                  <a:ext uri="{FF2B5EF4-FFF2-40B4-BE49-F238E27FC236}">
                    <a16:creationId xmlns:a16="http://schemas.microsoft.com/office/drawing/2014/main" id="{4E744640-BD8B-48A2-AB79-9FEC49D7A8D8}"/>
                  </a:ext>
                </a:extLst>
              </p:cNvPr>
              <p:cNvSpPr>
                <a:spLocks/>
              </p:cNvSpPr>
              <p:nvPr/>
            </p:nvSpPr>
            <p:spPr bwMode="auto">
              <a:xfrm>
                <a:off x="2928" y="3312"/>
                <a:ext cx="104" cy="56"/>
              </a:xfrm>
              <a:custGeom>
                <a:avLst/>
                <a:gdLst>
                  <a:gd name="T0" fmla="*/ 104 w 104"/>
                  <a:gd name="T1" fmla="*/ 52 h 56"/>
                  <a:gd name="T2" fmla="*/ 84 w 104"/>
                  <a:gd name="T3" fmla="*/ 8 h 56"/>
                  <a:gd name="T4" fmla="*/ 64 w 104"/>
                  <a:gd name="T5" fmla="*/ 56 h 56"/>
                  <a:gd name="T6" fmla="*/ 28 w 104"/>
                  <a:gd name="T7" fmla="*/ 36 h 56"/>
                  <a:gd name="T8" fmla="*/ 16 w 104"/>
                  <a:gd name="T9" fmla="*/ 28 h 56"/>
                  <a:gd name="T10" fmla="*/ 0 w 104"/>
                  <a:gd name="T11" fmla="*/ 0 h 56"/>
                  <a:gd name="T12" fmla="*/ 0 60000 65536"/>
                  <a:gd name="T13" fmla="*/ 0 60000 65536"/>
                  <a:gd name="T14" fmla="*/ 0 60000 65536"/>
                  <a:gd name="T15" fmla="*/ 0 60000 65536"/>
                  <a:gd name="T16" fmla="*/ 0 60000 65536"/>
                  <a:gd name="T17" fmla="*/ 0 60000 65536"/>
                  <a:gd name="T18" fmla="*/ 0 w 104"/>
                  <a:gd name="T19" fmla="*/ 0 h 56"/>
                  <a:gd name="T20" fmla="*/ 104 w 104"/>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104" h="56">
                    <a:moveTo>
                      <a:pt x="104" y="52"/>
                    </a:moveTo>
                    <a:cubicBezTo>
                      <a:pt x="99" y="33"/>
                      <a:pt x="104" y="15"/>
                      <a:pt x="84" y="8"/>
                    </a:cubicBezTo>
                    <a:cubicBezTo>
                      <a:pt x="78" y="27"/>
                      <a:pt x="74" y="40"/>
                      <a:pt x="64" y="56"/>
                    </a:cubicBezTo>
                    <a:cubicBezTo>
                      <a:pt x="43" y="49"/>
                      <a:pt x="56" y="54"/>
                      <a:pt x="28" y="36"/>
                    </a:cubicBezTo>
                    <a:cubicBezTo>
                      <a:pt x="24" y="33"/>
                      <a:pt x="16" y="28"/>
                      <a:pt x="16" y="28"/>
                    </a:cubicBezTo>
                    <a:cubicBezTo>
                      <a:pt x="7" y="1"/>
                      <a:pt x="16" y="8"/>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79" name="Freeform 50">
                <a:extLst>
                  <a:ext uri="{FF2B5EF4-FFF2-40B4-BE49-F238E27FC236}">
                    <a16:creationId xmlns:a16="http://schemas.microsoft.com/office/drawing/2014/main" id="{F50AB11C-AFD1-4EBA-B592-DA6276BD9D8E}"/>
                  </a:ext>
                </a:extLst>
              </p:cNvPr>
              <p:cNvSpPr>
                <a:spLocks/>
              </p:cNvSpPr>
              <p:nvPr/>
            </p:nvSpPr>
            <p:spPr bwMode="auto">
              <a:xfrm>
                <a:off x="2880" y="3408"/>
                <a:ext cx="92" cy="108"/>
              </a:xfrm>
              <a:custGeom>
                <a:avLst/>
                <a:gdLst>
                  <a:gd name="T0" fmla="*/ 92 w 92"/>
                  <a:gd name="T1" fmla="*/ 108 h 108"/>
                  <a:gd name="T2" fmla="*/ 80 w 92"/>
                  <a:gd name="T3" fmla="*/ 104 h 108"/>
                  <a:gd name="T4" fmla="*/ 76 w 92"/>
                  <a:gd name="T5" fmla="*/ 92 h 108"/>
                  <a:gd name="T6" fmla="*/ 52 w 92"/>
                  <a:gd name="T7" fmla="*/ 84 h 108"/>
                  <a:gd name="T8" fmla="*/ 36 w 92"/>
                  <a:gd name="T9" fmla="*/ 48 h 108"/>
                  <a:gd name="T10" fmla="*/ 12 w 92"/>
                  <a:gd name="T11" fmla="*/ 36 h 108"/>
                  <a:gd name="T12" fmla="*/ 0 w 92"/>
                  <a:gd name="T13" fmla="*/ 0 h 108"/>
                  <a:gd name="T14" fmla="*/ 0 60000 65536"/>
                  <a:gd name="T15" fmla="*/ 0 60000 65536"/>
                  <a:gd name="T16" fmla="*/ 0 60000 65536"/>
                  <a:gd name="T17" fmla="*/ 0 60000 65536"/>
                  <a:gd name="T18" fmla="*/ 0 60000 65536"/>
                  <a:gd name="T19" fmla="*/ 0 60000 65536"/>
                  <a:gd name="T20" fmla="*/ 0 60000 65536"/>
                  <a:gd name="T21" fmla="*/ 0 w 92"/>
                  <a:gd name="T22" fmla="*/ 0 h 108"/>
                  <a:gd name="T23" fmla="*/ 92 w 92"/>
                  <a:gd name="T24" fmla="*/ 108 h 1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108">
                    <a:moveTo>
                      <a:pt x="92" y="108"/>
                    </a:moveTo>
                    <a:cubicBezTo>
                      <a:pt x="88" y="107"/>
                      <a:pt x="83" y="107"/>
                      <a:pt x="80" y="104"/>
                    </a:cubicBezTo>
                    <a:cubicBezTo>
                      <a:pt x="77" y="101"/>
                      <a:pt x="79" y="94"/>
                      <a:pt x="76" y="92"/>
                    </a:cubicBezTo>
                    <a:cubicBezTo>
                      <a:pt x="69" y="87"/>
                      <a:pt x="52" y="84"/>
                      <a:pt x="52" y="84"/>
                    </a:cubicBezTo>
                    <a:cubicBezTo>
                      <a:pt x="49" y="75"/>
                      <a:pt x="42" y="54"/>
                      <a:pt x="36" y="48"/>
                    </a:cubicBezTo>
                    <a:cubicBezTo>
                      <a:pt x="30" y="42"/>
                      <a:pt x="19" y="41"/>
                      <a:pt x="12" y="36"/>
                    </a:cubicBezTo>
                    <a:cubicBezTo>
                      <a:pt x="5" y="25"/>
                      <a:pt x="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80" name="Freeform 51">
                <a:extLst>
                  <a:ext uri="{FF2B5EF4-FFF2-40B4-BE49-F238E27FC236}">
                    <a16:creationId xmlns:a16="http://schemas.microsoft.com/office/drawing/2014/main" id="{5EBD7C9F-26D5-4E8F-8C57-DF835F917663}"/>
                  </a:ext>
                </a:extLst>
              </p:cNvPr>
              <p:cNvSpPr>
                <a:spLocks/>
              </p:cNvSpPr>
              <p:nvPr/>
            </p:nvSpPr>
            <p:spPr bwMode="auto">
              <a:xfrm>
                <a:off x="2736" y="3504"/>
                <a:ext cx="60" cy="109"/>
              </a:xfrm>
              <a:custGeom>
                <a:avLst/>
                <a:gdLst>
                  <a:gd name="T0" fmla="*/ 60 w 60"/>
                  <a:gd name="T1" fmla="*/ 109 h 109"/>
                  <a:gd name="T2" fmla="*/ 44 w 60"/>
                  <a:gd name="T3" fmla="*/ 41 h 109"/>
                  <a:gd name="T4" fmla="*/ 12 w 60"/>
                  <a:gd name="T5" fmla="*/ 13 h 109"/>
                  <a:gd name="T6" fmla="*/ 0 w 60"/>
                  <a:gd name="T7" fmla="*/ 1 h 109"/>
                  <a:gd name="T8" fmla="*/ 0 60000 65536"/>
                  <a:gd name="T9" fmla="*/ 0 60000 65536"/>
                  <a:gd name="T10" fmla="*/ 0 60000 65536"/>
                  <a:gd name="T11" fmla="*/ 0 60000 65536"/>
                  <a:gd name="T12" fmla="*/ 0 w 60"/>
                  <a:gd name="T13" fmla="*/ 0 h 109"/>
                  <a:gd name="T14" fmla="*/ 60 w 60"/>
                  <a:gd name="T15" fmla="*/ 109 h 109"/>
                </a:gdLst>
                <a:ahLst/>
                <a:cxnLst>
                  <a:cxn ang="T8">
                    <a:pos x="T0" y="T1"/>
                  </a:cxn>
                  <a:cxn ang="T9">
                    <a:pos x="T2" y="T3"/>
                  </a:cxn>
                  <a:cxn ang="T10">
                    <a:pos x="T4" y="T5"/>
                  </a:cxn>
                  <a:cxn ang="T11">
                    <a:pos x="T6" y="T7"/>
                  </a:cxn>
                </a:cxnLst>
                <a:rect l="T12" t="T13" r="T14" b="T15"/>
                <a:pathLst>
                  <a:path w="60" h="109">
                    <a:moveTo>
                      <a:pt x="60" y="109"/>
                    </a:moveTo>
                    <a:cubicBezTo>
                      <a:pt x="57" y="76"/>
                      <a:pt x="60" y="65"/>
                      <a:pt x="44" y="41"/>
                    </a:cubicBezTo>
                    <a:cubicBezTo>
                      <a:pt x="39" y="15"/>
                      <a:pt x="36" y="19"/>
                      <a:pt x="12" y="13"/>
                    </a:cubicBezTo>
                    <a:cubicBezTo>
                      <a:pt x="3" y="0"/>
                      <a:pt x="9" y="1"/>
                      <a:pt x="0"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81" name="Freeform 52">
                <a:extLst>
                  <a:ext uri="{FF2B5EF4-FFF2-40B4-BE49-F238E27FC236}">
                    <a16:creationId xmlns:a16="http://schemas.microsoft.com/office/drawing/2014/main" id="{834012EA-2BE3-49AE-86CC-A8BAC0B4B02A}"/>
                  </a:ext>
                </a:extLst>
              </p:cNvPr>
              <p:cNvSpPr>
                <a:spLocks/>
              </p:cNvSpPr>
              <p:nvPr/>
            </p:nvSpPr>
            <p:spPr bwMode="auto">
              <a:xfrm>
                <a:off x="2544" y="3504"/>
                <a:ext cx="52" cy="120"/>
              </a:xfrm>
              <a:custGeom>
                <a:avLst/>
                <a:gdLst>
                  <a:gd name="T0" fmla="*/ 0 w 52"/>
                  <a:gd name="T1" fmla="*/ 120 h 120"/>
                  <a:gd name="T2" fmla="*/ 40 w 52"/>
                  <a:gd name="T3" fmla="*/ 108 h 120"/>
                  <a:gd name="T4" fmla="*/ 52 w 52"/>
                  <a:gd name="T5" fmla="*/ 80 h 120"/>
                  <a:gd name="T6" fmla="*/ 24 w 52"/>
                  <a:gd name="T7" fmla="*/ 60 h 120"/>
                  <a:gd name="T8" fmla="*/ 24 w 52"/>
                  <a:gd name="T9" fmla="*/ 0 h 120"/>
                  <a:gd name="T10" fmla="*/ 0 60000 65536"/>
                  <a:gd name="T11" fmla="*/ 0 60000 65536"/>
                  <a:gd name="T12" fmla="*/ 0 60000 65536"/>
                  <a:gd name="T13" fmla="*/ 0 60000 65536"/>
                  <a:gd name="T14" fmla="*/ 0 60000 65536"/>
                  <a:gd name="T15" fmla="*/ 0 w 52"/>
                  <a:gd name="T16" fmla="*/ 0 h 120"/>
                  <a:gd name="T17" fmla="*/ 52 w 52"/>
                  <a:gd name="T18" fmla="*/ 120 h 120"/>
                </a:gdLst>
                <a:ahLst/>
                <a:cxnLst>
                  <a:cxn ang="T10">
                    <a:pos x="T0" y="T1"/>
                  </a:cxn>
                  <a:cxn ang="T11">
                    <a:pos x="T2" y="T3"/>
                  </a:cxn>
                  <a:cxn ang="T12">
                    <a:pos x="T4" y="T5"/>
                  </a:cxn>
                  <a:cxn ang="T13">
                    <a:pos x="T6" y="T7"/>
                  </a:cxn>
                  <a:cxn ang="T14">
                    <a:pos x="T8" y="T9"/>
                  </a:cxn>
                </a:cxnLst>
                <a:rect l="T15" t="T16" r="T17" b="T18"/>
                <a:pathLst>
                  <a:path w="52" h="120">
                    <a:moveTo>
                      <a:pt x="0" y="120"/>
                    </a:moveTo>
                    <a:cubicBezTo>
                      <a:pt x="12" y="114"/>
                      <a:pt x="29" y="116"/>
                      <a:pt x="40" y="108"/>
                    </a:cubicBezTo>
                    <a:cubicBezTo>
                      <a:pt x="48" y="102"/>
                      <a:pt x="46" y="88"/>
                      <a:pt x="52" y="80"/>
                    </a:cubicBezTo>
                    <a:cubicBezTo>
                      <a:pt x="34" y="74"/>
                      <a:pt x="42" y="66"/>
                      <a:pt x="24" y="60"/>
                    </a:cubicBezTo>
                    <a:cubicBezTo>
                      <a:pt x="20" y="38"/>
                      <a:pt x="24" y="24"/>
                      <a:pt x="24"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82" name="Freeform 53">
                <a:extLst>
                  <a:ext uri="{FF2B5EF4-FFF2-40B4-BE49-F238E27FC236}">
                    <a16:creationId xmlns:a16="http://schemas.microsoft.com/office/drawing/2014/main" id="{0D027C76-1FEA-4599-A65A-A576BFC41124}"/>
                  </a:ext>
                </a:extLst>
              </p:cNvPr>
              <p:cNvSpPr>
                <a:spLocks/>
              </p:cNvSpPr>
              <p:nvPr/>
            </p:nvSpPr>
            <p:spPr bwMode="auto">
              <a:xfrm>
                <a:off x="2400" y="3456"/>
                <a:ext cx="72" cy="93"/>
              </a:xfrm>
              <a:custGeom>
                <a:avLst/>
                <a:gdLst>
                  <a:gd name="T0" fmla="*/ 0 w 72"/>
                  <a:gd name="T1" fmla="*/ 93 h 93"/>
                  <a:gd name="T2" fmla="*/ 36 w 72"/>
                  <a:gd name="T3" fmla="*/ 69 h 93"/>
                  <a:gd name="T4" fmla="*/ 60 w 72"/>
                  <a:gd name="T5" fmla="*/ 13 h 93"/>
                  <a:gd name="T6" fmla="*/ 72 w 72"/>
                  <a:gd name="T7" fmla="*/ 1 h 93"/>
                  <a:gd name="T8" fmla="*/ 0 60000 65536"/>
                  <a:gd name="T9" fmla="*/ 0 60000 65536"/>
                  <a:gd name="T10" fmla="*/ 0 60000 65536"/>
                  <a:gd name="T11" fmla="*/ 0 60000 65536"/>
                  <a:gd name="T12" fmla="*/ 0 w 72"/>
                  <a:gd name="T13" fmla="*/ 0 h 93"/>
                  <a:gd name="T14" fmla="*/ 72 w 72"/>
                  <a:gd name="T15" fmla="*/ 93 h 93"/>
                </a:gdLst>
                <a:ahLst/>
                <a:cxnLst>
                  <a:cxn ang="T8">
                    <a:pos x="T0" y="T1"/>
                  </a:cxn>
                  <a:cxn ang="T9">
                    <a:pos x="T2" y="T3"/>
                  </a:cxn>
                  <a:cxn ang="T10">
                    <a:pos x="T4" y="T5"/>
                  </a:cxn>
                  <a:cxn ang="T11">
                    <a:pos x="T6" y="T7"/>
                  </a:cxn>
                </a:cxnLst>
                <a:rect l="T12" t="T13" r="T14" b="T15"/>
                <a:pathLst>
                  <a:path w="72" h="93">
                    <a:moveTo>
                      <a:pt x="0" y="93"/>
                    </a:moveTo>
                    <a:cubicBezTo>
                      <a:pt x="33" y="86"/>
                      <a:pt x="12" y="85"/>
                      <a:pt x="36" y="69"/>
                    </a:cubicBezTo>
                    <a:cubicBezTo>
                      <a:pt x="50" y="48"/>
                      <a:pt x="34" y="22"/>
                      <a:pt x="60" y="13"/>
                    </a:cubicBezTo>
                    <a:cubicBezTo>
                      <a:pt x="69" y="0"/>
                      <a:pt x="63" y="1"/>
                      <a:pt x="72"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83" name="Freeform 54">
                <a:extLst>
                  <a:ext uri="{FF2B5EF4-FFF2-40B4-BE49-F238E27FC236}">
                    <a16:creationId xmlns:a16="http://schemas.microsoft.com/office/drawing/2014/main" id="{2E16AFBC-3281-4F0E-B244-44E9763B0DF9}"/>
                  </a:ext>
                </a:extLst>
              </p:cNvPr>
              <p:cNvSpPr>
                <a:spLocks/>
              </p:cNvSpPr>
              <p:nvPr/>
            </p:nvSpPr>
            <p:spPr bwMode="auto">
              <a:xfrm>
                <a:off x="2448" y="2928"/>
                <a:ext cx="64" cy="128"/>
              </a:xfrm>
              <a:custGeom>
                <a:avLst/>
                <a:gdLst>
                  <a:gd name="T0" fmla="*/ 0 w 64"/>
                  <a:gd name="T1" fmla="*/ 0 h 128"/>
                  <a:gd name="T2" fmla="*/ 4 w 64"/>
                  <a:gd name="T3" fmla="*/ 16 h 128"/>
                  <a:gd name="T4" fmla="*/ 16 w 64"/>
                  <a:gd name="T5" fmla="*/ 20 h 128"/>
                  <a:gd name="T6" fmla="*/ 4 w 64"/>
                  <a:gd name="T7" fmla="*/ 76 h 128"/>
                  <a:gd name="T8" fmla="*/ 28 w 64"/>
                  <a:gd name="T9" fmla="*/ 88 h 128"/>
                  <a:gd name="T10" fmla="*/ 64 w 64"/>
                  <a:gd name="T11" fmla="*/ 128 h 128"/>
                  <a:gd name="T12" fmla="*/ 0 60000 65536"/>
                  <a:gd name="T13" fmla="*/ 0 60000 65536"/>
                  <a:gd name="T14" fmla="*/ 0 60000 65536"/>
                  <a:gd name="T15" fmla="*/ 0 60000 65536"/>
                  <a:gd name="T16" fmla="*/ 0 60000 65536"/>
                  <a:gd name="T17" fmla="*/ 0 60000 65536"/>
                  <a:gd name="T18" fmla="*/ 0 w 64"/>
                  <a:gd name="T19" fmla="*/ 0 h 128"/>
                  <a:gd name="T20" fmla="*/ 64 w 64"/>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64" h="128">
                    <a:moveTo>
                      <a:pt x="0" y="0"/>
                    </a:moveTo>
                    <a:cubicBezTo>
                      <a:pt x="1" y="5"/>
                      <a:pt x="1" y="12"/>
                      <a:pt x="4" y="16"/>
                    </a:cubicBezTo>
                    <a:cubicBezTo>
                      <a:pt x="7" y="19"/>
                      <a:pt x="15" y="16"/>
                      <a:pt x="16" y="20"/>
                    </a:cubicBezTo>
                    <a:cubicBezTo>
                      <a:pt x="18" y="27"/>
                      <a:pt x="5" y="70"/>
                      <a:pt x="4" y="76"/>
                    </a:cubicBezTo>
                    <a:cubicBezTo>
                      <a:pt x="11" y="81"/>
                      <a:pt x="24" y="80"/>
                      <a:pt x="28" y="88"/>
                    </a:cubicBezTo>
                    <a:cubicBezTo>
                      <a:pt x="40" y="113"/>
                      <a:pt x="25" y="128"/>
                      <a:pt x="64" y="12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84" name="Freeform 55">
                <a:extLst>
                  <a:ext uri="{FF2B5EF4-FFF2-40B4-BE49-F238E27FC236}">
                    <a16:creationId xmlns:a16="http://schemas.microsoft.com/office/drawing/2014/main" id="{6043D9C0-1989-4FD0-BB96-B9709905BFAF}"/>
                  </a:ext>
                </a:extLst>
              </p:cNvPr>
              <p:cNvSpPr>
                <a:spLocks/>
              </p:cNvSpPr>
              <p:nvPr/>
            </p:nvSpPr>
            <p:spPr bwMode="auto">
              <a:xfrm>
                <a:off x="2304" y="3120"/>
                <a:ext cx="106" cy="81"/>
              </a:xfrm>
              <a:custGeom>
                <a:avLst/>
                <a:gdLst>
                  <a:gd name="T0" fmla="*/ 14 w 106"/>
                  <a:gd name="T1" fmla="*/ 30 h 81"/>
                  <a:gd name="T2" fmla="*/ 46 w 106"/>
                  <a:gd name="T3" fmla="*/ 46 h 81"/>
                  <a:gd name="T4" fmla="*/ 50 w 106"/>
                  <a:gd name="T5" fmla="*/ 74 h 81"/>
                  <a:gd name="T6" fmla="*/ 106 w 106"/>
                  <a:gd name="T7" fmla="*/ 78 h 81"/>
                  <a:gd name="T8" fmla="*/ 0 60000 65536"/>
                  <a:gd name="T9" fmla="*/ 0 60000 65536"/>
                  <a:gd name="T10" fmla="*/ 0 60000 65536"/>
                  <a:gd name="T11" fmla="*/ 0 60000 65536"/>
                  <a:gd name="T12" fmla="*/ 0 w 106"/>
                  <a:gd name="T13" fmla="*/ 0 h 81"/>
                  <a:gd name="T14" fmla="*/ 106 w 106"/>
                  <a:gd name="T15" fmla="*/ 81 h 81"/>
                </a:gdLst>
                <a:ahLst/>
                <a:cxnLst>
                  <a:cxn ang="T8">
                    <a:pos x="T0" y="T1"/>
                  </a:cxn>
                  <a:cxn ang="T9">
                    <a:pos x="T2" y="T3"/>
                  </a:cxn>
                  <a:cxn ang="T10">
                    <a:pos x="T4" y="T5"/>
                  </a:cxn>
                  <a:cxn ang="T11">
                    <a:pos x="T6" y="T7"/>
                  </a:cxn>
                </a:cxnLst>
                <a:rect l="T12" t="T13" r="T14" b="T15"/>
                <a:pathLst>
                  <a:path w="106" h="81">
                    <a:moveTo>
                      <a:pt x="14" y="30"/>
                    </a:moveTo>
                    <a:cubicBezTo>
                      <a:pt x="27" y="69"/>
                      <a:pt x="0" y="0"/>
                      <a:pt x="46" y="46"/>
                    </a:cubicBezTo>
                    <a:cubicBezTo>
                      <a:pt x="53" y="53"/>
                      <a:pt x="46" y="66"/>
                      <a:pt x="50" y="74"/>
                    </a:cubicBezTo>
                    <a:cubicBezTo>
                      <a:pt x="54" y="81"/>
                      <a:pt x="102" y="78"/>
                      <a:pt x="106" y="7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85" name="Freeform 56">
                <a:extLst>
                  <a:ext uri="{FF2B5EF4-FFF2-40B4-BE49-F238E27FC236}">
                    <a16:creationId xmlns:a16="http://schemas.microsoft.com/office/drawing/2014/main" id="{797FC765-2124-4233-BE7D-9CC1C7DD3A0A}"/>
                  </a:ext>
                </a:extLst>
              </p:cNvPr>
              <p:cNvSpPr>
                <a:spLocks/>
              </p:cNvSpPr>
              <p:nvPr/>
            </p:nvSpPr>
            <p:spPr bwMode="auto">
              <a:xfrm>
                <a:off x="2750" y="2924"/>
                <a:ext cx="50" cy="112"/>
              </a:xfrm>
              <a:custGeom>
                <a:avLst/>
                <a:gdLst>
                  <a:gd name="T0" fmla="*/ 6 w 50"/>
                  <a:gd name="T1" fmla="*/ 112 h 112"/>
                  <a:gd name="T2" fmla="*/ 10 w 50"/>
                  <a:gd name="T3" fmla="*/ 64 h 112"/>
                  <a:gd name="T4" fmla="*/ 34 w 50"/>
                  <a:gd name="T5" fmla="*/ 60 h 112"/>
                  <a:gd name="T6" fmla="*/ 22 w 50"/>
                  <a:gd name="T7" fmla="*/ 28 h 112"/>
                  <a:gd name="T8" fmla="*/ 50 w 50"/>
                  <a:gd name="T9" fmla="*/ 0 h 112"/>
                  <a:gd name="T10" fmla="*/ 0 60000 65536"/>
                  <a:gd name="T11" fmla="*/ 0 60000 65536"/>
                  <a:gd name="T12" fmla="*/ 0 60000 65536"/>
                  <a:gd name="T13" fmla="*/ 0 60000 65536"/>
                  <a:gd name="T14" fmla="*/ 0 60000 65536"/>
                  <a:gd name="T15" fmla="*/ 0 w 50"/>
                  <a:gd name="T16" fmla="*/ 0 h 112"/>
                  <a:gd name="T17" fmla="*/ 50 w 50"/>
                  <a:gd name="T18" fmla="*/ 112 h 112"/>
                </a:gdLst>
                <a:ahLst/>
                <a:cxnLst>
                  <a:cxn ang="T10">
                    <a:pos x="T0" y="T1"/>
                  </a:cxn>
                  <a:cxn ang="T11">
                    <a:pos x="T2" y="T3"/>
                  </a:cxn>
                  <a:cxn ang="T12">
                    <a:pos x="T4" y="T5"/>
                  </a:cxn>
                  <a:cxn ang="T13">
                    <a:pos x="T6" y="T7"/>
                  </a:cxn>
                  <a:cxn ang="T14">
                    <a:pos x="T8" y="T9"/>
                  </a:cxn>
                </a:cxnLst>
                <a:rect l="T15" t="T16" r="T17" b="T18"/>
                <a:pathLst>
                  <a:path w="50" h="112">
                    <a:moveTo>
                      <a:pt x="6" y="112"/>
                    </a:moveTo>
                    <a:cubicBezTo>
                      <a:pt x="10" y="99"/>
                      <a:pt x="0" y="74"/>
                      <a:pt x="10" y="64"/>
                    </a:cubicBezTo>
                    <a:cubicBezTo>
                      <a:pt x="16" y="58"/>
                      <a:pt x="26" y="61"/>
                      <a:pt x="34" y="60"/>
                    </a:cubicBezTo>
                    <a:cubicBezTo>
                      <a:pt x="46" y="41"/>
                      <a:pt x="33" y="45"/>
                      <a:pt x="22" y="28"/>
                    </a:cubicBezTo>
                    <a:cubicBezTo>
                      <a:pt x="36" y="19"/>
                      <a:pt x="50" y="19"/>
                      <a:pt x="5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86" name="Freeform 57">
                <a:extLst>
                  <a:ext uri="{FF2B5EF4-FFF2-40B4-BE49-F238E27FC236}">
                    <a16:creationId xmlns:a16="http://schemas.microsoft.com/office/drawing/2014/main" id="{801554EB-3699-4B58-9E89-56257E9B0975}"/>
                  </a:ext>
                </a:extLst>
              </p:cNvPr>
              <p:cNvSpPr>
                <a:spLocks/>
              </p:cNvSpPr>
              <p:nvPr/>
            </p:nvSpPr>
            <p:spPr bwMode="auto">
              <a:xfrm>
                <a:off x="2613" y="2916"/>
                <a:ext cx="73" cy="145"/>
              </a:xfrm>
              <a:custGeom>
                <a:avLst/>
                <a:gdLst>
                  <a:gd name="T0" fmla="*/ 31 w 73"/>
                  <a:gd name="T1" fmla="*/ 112 h 145"/>
                  <a:gd name="T2" fmla="*/ 3 w 73"/>
                  <a:gd name="T3" fmla="*/ 92 h 145"/>
                  <a:gd name="T4" fmla="*/ 11 w 73"/>
                  <a:gd name="T5" fmla="*/ 80 h 145"/>
                  <a:gd name="T6" fmla="*/ 43 w 73"/>
                  <a:gd name="T7" fmla="*/ 72 h 145"/>
                  <a:gd name="T8" fmla="*/ 31 w 73"/>
                  <a:gd name="T9" fmla="*/ 24 h 145"/>
                  <a:gd name="T10" fmla="*/ 19 w 73"/>
                  <a:gd name="T11" fmla="*/ 0 h 145"/>
                  <a:gd name="T12" fmla="*/ 0 60000 65536"/>
                  <a:gd name="T13" fmla="*/ 0 60000 65536"/>
                  <a:gd name="T14" fmla="*/ 0 60000 65536"/>
                  <a:gd name="T15" fmla="*/ 0 60000 65536"/>
                  <a:gd name="T16" fmla="*/ 0 60000 65536"/>
                  <a:gd name="T17" fmla="*/ 0 60000 65536"/>
                  <a:gd name="T18" fmla="*/ 0 w 73"/>
                  <a:gd name="T19" fmla="*/ 0 h 145"/>
                  <a:gd name="T20" fmla="*/ 73 w 73"/>
                  <a:gd name="T21" fmla="*/ 145 h 145"/>
                </a:gdLst>
                <a:ahLst/>
                <a:cxnLst>
                  <a:cxn ang="T12">
                    <a:pos x="T0" y="T1"/>
                  </a:cxn>
                  <a:cxn ang="T13">
                    <a:pos x="T2" y="T3"/>
                  </a:cxn>
                  <a:cxn ang="T14">
                    <a:pos x="T4" y="T5"/>
                  </a:cxn>
                  <a:cxn ang="T15">
                    <a:pos x="T6" y="T7"/>
                  </a:cxn>
                  <a:cxn ang="T16">
                    <a:pos x="T8" y="T9"/>
                  </a:cxn>
                  <a:cxn ang="T17">
                    <a:pos x="T10" y="T11"/>
                  </a:cxn>
                </a:cxnLst>
                <a:rect l="T18" t="T19" r="T20" b="T21"/>
                <a:pathLst>
                  <a:path w="73" h="145">
                    <a:moveTo>
                      <a:pt x="31" y="112"/>
                    </a:moveTo>
                    <a:cubicBezTo>
                      <a:pt x="17" y="70"/>
                      <a:pt x="46" y="145"/>
                      <a:pt x="3" y="92"/>
                    </a:cubicBezTo>
                    <a:cubicBezTo>
                      <a:pt x="0" y="88"/>
                      <a:pt x="7" y="82"/>
                      <a:pt x="11" y="80"/>
                    </a:cubicBezTo>
                    <a:cubicBezTo>
                      <a:pt x="21" y="75"/>
                      <a:pt x="32" y="75"/>
                      <a:pt x="43" y="72"/>
                    </a:cubicBezTo>
                    <a:cubicBezTo>
                      <a:pt x="73" y="52"/>
                      <a:pt x="63" y="30"/>
                      <a:pt x="31" y="24"/>
                    </a:cubicBezTo>
                    <a:cubicBezTo>
                      <a:pt x="22" y="18"/>
                      <a:pt x="2" y="9"/>
                      <a:pt x="19"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87" name="Freeform 58">
                <a:extLst>
                  <a:ext uri="{FF2B5EF4-FFF2-40B4-BE49-F238E27FC236}">
                    <a16:creationId xmlns:a16="http://schemas.microsoft.com/office/drawing/2014/main" id="{42097061-B878-4B4F-9D3F-E3F09EBDB055}"/>
                  </a:ext>
                </a:extLst>
              </p:cNvPr>
              <p:cNvSpPr>
                <a:spLocks/>
              </p:cNvSpPr>
              <p:nvPr/>
            </p:nvSpPr>
            <p:spPr bwMode="auto">
              <a:xfrm>
                <a:off x="2336" y="3055"/>
                <a:ext cx="117" cy="58"/>
              </a:xfrm>
              <a:custGeom>
                <a:avLst/>
                <a:gdLst>
                  <a:gd name="T0" fmla="*/ 116 w 117"/>
                  <a:gd name="T1" fmla="*/ 53 h 58"/>
                  <a:gd name="T2" fmla="*/ 96 w 117"/>
                  <a:gd name="T3" fmla="*/ 37 h 58"/>
                  <a:gd name="T4" fmla="*/ 32 w 117"/>
                  <a:gd name="T5" fmla="*/ 25 h 58"/>
                  <a:gd name="T6" fmla="*/ 0 w 117"/>
                  <a:gd name="T7" fmla="*/ 9 h 58"/>
                  <a:gd name="T8" fmla="*/ 0 60000 65536"/>
                  <a:gd name="T9" fmla="*/ 0 60000 65536"/>
                  <a:gd name="T10" fmla="*/ 0 60000 65536"/>
                  <a:gd name="T11" fmla="*/ 0 60000 65536"/>
                  <a:gd name="T12" fmla="*/ 0 w 117"/>
                  <a:gd name="T13" fmla="*/ 0 h 58"/>
                  <a:gd name="T14" fmla="*/ 117 w 117"/>
                  <a:gd name="T15" fmla="*/ 58 h 58"/>
                </a:gdLst>
                <a:ahLst/>
                <a:cxnLst>
                  <a:cxn ang="T8">
                    <a:pos x="T0" y="T1"/>
                  </a:cxn>
                  <a:cxn ang="T9">
                    <a:pos x="T2" y="T3"/>
                  </a:cxn>
                  <a:cxn ang="T10">
                    <a:pos x="T4" y="T5"/>
                  </a:cxn>
                  <a:cxn ang="T11">
                    <a:pos x="T6" y="T7"/>
                  </a:cxn>
                </a:cxnLst>
                <a:rect l="T12" t="T13" r="T14" b="T15"/>
                <a:pathLst>
                  <a:path w="117" h="58">
                    <a:moveTo>
                      <a:pt x="116" y="53"/>
                    </a:moveTo>
                    <a:cubicBezTo>
                      <a:pt x="76" y="43"/>
                      <a:pt x="117" y="58"/>
                      <a:pt x="96" y="37"/>
                    </a:cubicBezTo>
                    <a:cubicBezTo>
                      <a:pt x="81" y="22"/>
                      <a:pt x="53" y="28"/>
                      <a:pt x="32" y="25"/>
                    </a:cubicBezTo>
                    <a:cubicBezTo>
                      <a:pt x="26" y="0"/>
                      <a:pt x="33" y="9"/>
                      <a:pt x="0" y="9"/>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88" name="Freeform 59">
                <a:extLst>
                  <a:ext uri="{FF2B5EF4-FFF2-40B4-BE49-F238E27FC236}">
                    <a16:creationId xmlns:a16="http://schemas.microsoft.com/office/drawing/2014/main" id="{BA50852C-11FE-4A7F-9B1C-54EABB4FC918}"/>
                  </a:ext>
                </a:extLst>
              </p:cNvPr>
              <p:cNvSpPr>
                <a:spLocks/>
              </p:cNvSpPr>
              <p:nvPr/>
            </p:nvSpPr>
            <p:spPr bwMode="auto">
              <a:xfrm>
                <a:off x="2296" y="3336"/>
                <a:ext cx="108" cy="68"/>
              </a:xfrm>
              <a:custGeom>
                <a:avLst/>
                <a:gdLst>
                  <a:gd name="T0" fmla="*/ 108 w 108"/>
                  <a:gd name="T1" fmla="*/ 0 h 68"/>
                  <a:gd name="T2" fmla="*/ 48 w 108"/>
                  <a:gd name="T3" fmla="*/ 28 h 68"/>
                  <a:gd name="T4" fmla="*/ 28 w 108"/>
                  <a:gd name="T5" fmla="*/ 68 h 68"/>
                  <a:gd name="T6" fmla="*/ 0 w 108"/>
                  <a:gd name="T7" fmla="*/ 64 h 68"/>
                  <a:gd name="T8" fmla="*/ 0 60000 65536"/>
                  <a:gd name="T9" fmla="*/ 0 60000 65536"/>
                  <a:gd name="T10" fmla="*/ 0 60000 65536"/>
                  <a:gd name="T11" fmla="*/ 0 60000 65536"/>
                  <a:gd name="T12" fmla="*/ 0 w 108"/>
                  <a:gd name="T13" fmla="*/ 0 h 68"/>
                  <a:gd name="T14" fmla="*/ 108 w 108"/>
                  <a:gd name="T15" fmla="*/ 68 h 68"/>
                </a:gdLst>
                <a:ahLst/>
                <a:cxnLst>
                  <a:cxn ang="T8">
                    <a:pos x="T0" y="T1"/>
                  </a:cxn>
                  <a:cxn ang="T9">
                    <a:pos x="T2" y="T3"/>
                  </a:cxn>
                  <a:cxn ang="T10">
                    <a:pos x="T4" y="T5"/>
                  </a:cxn>
                  <a:cxn ang="T11">
                    <a:pos x="T6" y="T7"/>
                  </a:cxn>
                </a:cxnLst>
                <a:rect l="T12" t="T13" r="T14" b="T15"/>
                <a:pathLst>
                  <a:path w="108" h="68">
                    <a:moveTo>
                      <a:pt x="108" y="0"/>
                    </a:moveTo>
                    <a:cubicBezTo>
                      <a:pt x="101" y="35"/>
                      <a:pt x="87" y="24"/>
                      <a:pt x="48" y="28"/>
                    </a:cubicBezTo>
                    <a:cubicBezTo>
                      <a:pt x="42" y="46"/>
                      <a:pt x="44" y="57"/>
                      <a:pt x="28" y="68"/>
                    </a:cubicBezTo>
                    <a:cubicBezTo>
                      <a:pt x="3" y="64"/>
                      <a:pt x="12" y="64"/>
                      <a:pt x="0" y="64"/>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sp>
          <p:nvSpPr>
            <p:cNvPr id="9260" name="Rectangle 60">
              <a:extLst>
                <a:ext uri="{FF2B5EF4-FFF2-40B4-BE49-F238E27FC236}">
                  <a16:creationId xmlns:a16="http://schemas.microsoft.com/office/drawing/2014/main" id="{0B25FD6D-C1D4-4B32-A10F-ED60D598736D}"/>
                </a:ext>
              </a:extLst>
            </p:cNvPr>
            <p:cNvSpPr>
              <a:spLocks noChangeArrowheads="1"/>
            </p:cNvSpPr>
            <p:nvPr/>
          </p:nvSpPr>
          <p:spPr bwMode="auto">
            <a:xfrm>
              <a:off x="3216" y="2352"/>
              <a:ext cx="10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a:solidFill>
                    <a:srgbClr val="000099"/>
                  </a:solidFill>
                  <a:latin typeface="Times New Roman" panose="02020603050405020304" pitchFamily="18" charset="0"/>
                </a:rPr>
                <a:t>Reverse micelles</a:t>
              </a:r>
            </a:p>
          </p:txBody>
        </p:sp>
        <p:sp>
          <p:nvSpPr>
            <p:cNvPr id="9261" name="Oval 61">
              <a:extLst>
                <a:ext uri="{FF2B5EF4-FFF2-40B4-BE49-F238E27FC236}">
                  <a16:creationId xmlns:a16="http://schemas.microsoft.com/office/drawing/2014/main" id="{7681BDDD-0585-40C8-8ED2-C7C3D674E5E1}"/>
                </a:ext>
              </a:extLst>
            </p:cNvPr>
            <p:cNvSpPr>
              <a:spLocks noChangeArrowheads="1"/>
            </p:cNvSpPr>
            <p:nvPr/>
          </p:nvSpPr>
          <p:spPr bwMode="auto">
            <a:xfrm>
              <a:off x="3744" y="3072"/>
              <a:ext cx="144" cy="144"/>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62" name="Line 62">
              <a:extLst>
                <a:ext uri="{FF2B5EF4-FFF2-40B4-BE49-F238E27FC236}">
                  <a16:creationId xmlns:a16="http://schemas.microsoft.com/office/drawing/2014/main" id="{FF658907-6956-4A4F-8F2A-C0730C77462B}"/>
                </a:ext>
              </a:extLst>
            </p:cNvPr>
            <p:cNvSpPr>
              <a:spLocks noChangeShapeType="1"/>
            </p:cNvSpPr>
            <p:nvPr/>
          </p:nvSpPr>
          <p:spPr bwMode="auto">
            <a:xfrm flipV="1">
              <a:off x="3840" y="2784"/>
              <a:ext cx="432" cy="336"/>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hu-HU"/>
            </a:p>
          </p:txBody>
        </p:sp>
      </p:grpSp>
      <p:grpSp>
        <p:nvGrpSpPr>
          <p:cNvPr id="9221" name="Group 69">
            <a:extLst>
              <a:ext uri="{FF2B5EF4-FFF2-40B4-BE49-F238E27FC236}">
                <a16:creationId xmlns:a16="http://schemas.microsoft.com/office/drawing/2014/main" id="{E189D3E3-AA79-49C6-AE18-DF99566D43BD}"/>
              </a:ext>
            </a:extLst>
          </p:cNvPr>
          <p:cNvGrpSpPr>
            <a:grpSpLocks/>
          </p:cNvGrpSpPr>
          <p:nvPr/>
        </p:nvGrpSpPr>
        <p:grpSpPr bwMode="auto">
          <a:xfrm>
            <a:off x="2819400" y="3810001"/>
            <a:ext cx="3238500" cy="1749425"/>
            <a:chOff x="816" y="2448"/>
            <a:chExt cx="2040" cy="1102"/>
          </a:xfrm>
        </p:grpSpPr>
        <p:grpSp>
          <p:nvGrpSpPr>
            <p:cNvPr id="9227" name="Group 5">
              <a:extLst>
                <a:ext uri="{FF2B5EF4-FFF2-40B4-BE49-F238E27FC236}">
                  <a16:creationId xmlns:a16="http://schemas.microsoft.com/office/drawing/2014/main" id="{01CF2C02-578B-4161-A6C1-F3B136FBC5F9}"/>
                </a:ext>
              </a:extLst>
            </p:cNvPr>
            <p:cNvGrpSpPr>
              <a:grpSpLocks/>
            </p:cNvGrpSpPr>
            <p:nvPr/>
          </p:nvGrpSpPr>
          <p:grpSpPr bwMode="auto">
            <a:xfrm>
              <a:off x="912" y="2928"/>
              <a:ext cx="691" cy="622"/>
              <a:chOff x="480" y="1344"/>
              <a:chExt cx="528" cy="480"/>
            </a:xfrm>
          </p:grpSpPr>
          <p:sp>
            <p:nvSpPr>
              <p:cNvPr id="9232" name="Oval 6">
                <a:extLst>
                  <a:ext uri="{FF2B5EF4-FFF2-40B4-BE49-F238E27FC236}">
                    <a16:creationId xmlns:a16="http://schemas.microsoft.com/office/drawing/2014/main" id="{6A3C7BFC-5959-4E0C-9938-6243D635B279}"/>
                  </a:ext>
                </a:extLst>
              </p:cNvPr>
              <p:cNvSpPr>
                <a:spLocks noChangeArrowheads="1"/>
              </p:cNvSpPr>
              <p:nvPr/>
            </p:nvSpPr>
            <p:spPr bwMode="auto">
              <a:xfrm>
                <a:off x="864" y="139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33" name="Oval 7">
                <a:extLst>
                  <a:ext uri="{FF2B5EF4-FFF2-40B4-BE49-F238E27FC236}">
                    <a16:creationId xmlns:a16="http://schemas.microsoft.com/office/drawing/2014/main" id="{1D920478-BC90-4AE0-8F8D-ECAD08288ADA}"/>
                  </a:ext>
                </a:extLst>
              </p:cNvPr>
              <p:cNvSpPr>
                <a:spLocks noChangeArrowheads="1"/>
              </p:cNvSpPr>
              <p:nvPr/>
            </p:nvSpPr>
            <p:spPr bwMode="auto">
              <a:xfrm>
                <a:off x="912" y="148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34" name="Oval 8">
                <a:extLst>
                  <a:ext uri="{FF2B5EF4-FFF2-40B4-BE49-F238E27FC236}">
                    <a16:creationId xmlns:a16="http://schemas.microsoft.com/office/drawing/2014/main" id="{63C70B5A-57CD-452E-9463-561928857AC4}"/>
                  </a:ext>
                </a:extLst>
              </p:cNvPr>
              <p:cNvSpPr>
                <a:spLocks noChangeArrowheads="1"/>
              </p:cNvSpPr>
              <p:nvPr/>
            </p:nvSpPr>
            <p:spPr bwMode="auto">
              <a:xfrm>
                <a:off x="912"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35" name="Oval 9">
                <a:extLst>
                  <a:ext uri="{FF2B5EF4-FFF2-40B4-BE49-F238E27FC236}">
                    <a16:creationId xmlns:a16="http://schemas.microsoft.com/office/drawing/2014/main" id="{91A9BEED-1A9C-4898-B65C-72179527CEEA}"/>
                  </a:ext>
                </a:extLst>
              </p:cNvPr>
              <p:cNvSpPr>
                <a:spLocks noChangeArrowheads="1"/>
              </p:cNvSpPr>
              <p:nvPr/>
            </p:nvSpPr>
            <p:spPr bwMode="auto">
              <a:xfrm>
                <a:off x="768"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36" name="Oval 10">
                <a:extLst>
                  <a:ext uri="{FF2B5EF4-FFF2-40B4-BE49-F238E27FC236}">
                    <a16:creationId xmlns:a16="http://schemas.microsoft.com/office/drawing/2014/main" id="{9E90973D-0E4A-4982-9480-572374DBAC08}"/>
                  </a:ext>
                </a:extLst>
              </p:cNvPr>
              <p:cNvSpPr>
                <a:spLocks noChangeArrowheads="1"/>
              </p:cNvSpPr>
              <p:nvPr/>
            </p:nvSpPr>
            <p:spPr bwMode="auto">
              <a:xfrm>
                <a:off x="6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37" name="Oval 11">
                <a:extLst>
                  <a:ext uri="{FF2B5EF4-FFF2-40B4-BE49-F238E27FC236}">
                    <a16:creationId xmlns:a16="http://schemas.microsoft.com/office/drawing/2014/main" id="{8439C7CD-E034-4A4A-AA18-98FEBF592294}"/>
                  </a:ext>
                </a:extLst>
              </p:cNvPr>
              <p:cNvSpPr>
                <a:spLocks noChangeArrowheads="1"/>
              </p:cNvSpPr>
              <p:nvPr/>
            </p:nvSpPr>
            <p:spPr bwMode="auto">
              <a:xfrm>
                <a:off x="768" y="17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38" name="Oval 12">
                <a:extLst>
                  <a:ext uri="{FF2B5EF4-FFF2-40B4-BE49-F238E27FC236}">
                    <a16:creationId xmlns:a16="http://schemas.microsoft.com/office/drawing/2014/main" id="{1DA4194D-D494-4466-A311-AD82476616B9}"/>
                  </a:ext>
                </a:extLst>
              </p:cNvPr>
              <p:cNvSpPr>
                <a:spLocks noChangeArrowheads="1"/>
              </p:cNvSpPr>
              <p:nvPr/>
            </p:nvSpPr>
            <p:spPr bwMode="auto">
              <a:xfrm>
                <a:off x="864"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39" name="Oval 13">
                <a:extLst>
                  <a:ext uri="{FF2B5EF4-FFF2-40B4-BE49-F238E27FC236}">
                    <a16:creationId xmlns:a16="http://schemas.microsoft.com/office/drawing/2014/main" id="{54BFF516-A67E-4CB3-8CF6-80D63FFDB0A1}"/>
                  </a:ext>
                </a:extLst>
              </p:cNvPr>
              <p:cNvSpPr>
                <a:spLocks noChangeArrowheads="1"/>
              </p:cNvSpPr>
              <p:nvPr/>
            </p:nvSpPr>
            <p:spPr bwMode="auto">
              <a:xfrm>
                <a:off x="624" y="17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40" name="Oval 14">
                <a:extLst>
                  <a:ext uri="{FF2B5EF4-FFF2-40B4-BE49-F238E27FC236}">
                    <a16:creationId xmlns:a16="http://schemas.microsoft.com/office/drawing/2014/main" id="{C5854826-CF51-4515-9D4B-4A48F9AAA1BB}"/>
                  </a:ext>
                </a:extLst>
              </p:cNvPr>
              <p:cNvSpPr>
                <a:spLocks noChangeArrowheads="1"/>
              </p:cNvSpPr>
              <p:nvPr/>
            </p:nvSpPr>
            <p:spPr bwMode="auto">
              <a:xfrm>
                <a:off x="576"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41" name="Oval 15">
                <a:extLst>
                  <a:ext uri="{FF2B5EF4-FFF2-40B4-BE49-F238E27FC236}">
                    <a16:creationId xmlns:a16="http://schemas.microsoft.com/office/drawing/2014/main" id="{B6B90D62-FC44-48D6-85BC-91792AF95C3E}"/>
                  </a:ext>
                </a:extLst>
              </p:cNvPr>
              <p:cNvSpPr>
                <a:spLocks noChangeArrowheads="1"/>
              </p:cNvSpPr>
              <p:nvPr/>
            </p:nvSpPr>
            <p:spPr bwMode="auto">
              <a:xfrm>
                <a:off x="528" y="139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42" name="Oval 16">
                <a:extLst>
                  <a:ext uri="{FF2B5EF4-FFF2-40B4-BE49-F238E27FC236}">
                    <a16:creationId xmlns:a16="http://schemas.microsoft.com/office/drawing/2014/main" id="{92060508-F4D2-40A1-AA8D-CCD3FEDABD5B}"/>
                  </a:ext>
                </a:extLst>
              </p:cNvPr>
              <p:cNvSpPr>
                <a:spLocks noChangeArrowheads="1"/>
              </p:cNvSpPr>
              <p:nvPr/>
            </p:nvSpPr>
            <p:spPr bwMode="auto">
              <a:xfrm>
                <a:off x="480"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43" name="Oval 17">
                <a:extLst>
                  <a:ext uri="{FF2B5EF4-FFF2-40B4-BE49-F238E27FC236}">
                    <a16:creationId xmlns:a16="http://schemas.microsoft.com/office/drawing/2014/main" id="{887D6D71-67F8-4CD3-B050-9044FCF2087D}"/>
                  </a:ext>
                </a:extLst>
              </p:cNvPr>
              <p:cNvSpPr>
                <a:spLocks noChangeArrowheads="1"/>
              </p:cNvSpPr>
              <p:nvPr/>
            </p:nvSpPr>
            <p:spPr bwMode="auto">
              <a:xfrm>
                <a:off x="528"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44" name="Oval 18">
                <a:extLst>
                  <a:ext uri="{FF2B5EF4-FFF2-40B4-BE49-F238E27FC236}">
                    <a16:creationId xmlns:a16="http://schemas.microsoft.com/office/drawing/2014/main" id="{D1011A97-2DCC-4378-B3B7-99C006067EC2}"/>
                  </a:ext>
                </a:extLst>
              </p:cNvPr>
              <p:cNvSpPr>
                <a:spLocks noChangeArrowheads="1"/>
              </p:cNvSpPr>
              <p:nvPr/>
            </p:nvSpPr>
            <p:spPr bwMode="auto">
              <a:xfrm>
                <a:off x="480" y="148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45" name="Freeform 19">
                <a:extLst>
                  <a:ext uri="{FF2B5EF4-FFF2-40B4-BE49-F238E27FC236}">
                    <a16:creationId xmlns:a16="http://schemas.microsoft.com/office/drawing/2014/main" id="{E7318F87-69EB-436C-B1E3-F5F7EFF60D6F}"/>
                  </a:ext>
                </a:extLst>
              </p:cNvPr>
              <p:cNvSpPr>
                <a:spLocks/>
              </p:cNvSpPr>
              <p:nvPr/>
            </p:nvSpPr>
            <p:spPr bwMode="auto">
              <a:xfrm>
                <a:off x="731" y="1440"/>
                <a:ext cx="74" cy="182"/>
              </a:xfrm>
              <a:custGeom>
                <a:avLst/>
                <a:gdLst>
                  <a:gd name="T0" fmla="*/ 69 w 74"/>
                  <a:gd name="T1" fmla="*/ 0 h 182"/>
                  <a:gd name="T2" fmla="*/ 73 w 74"/>
                  <a:gd name="T3" fmla="*/ 12 h 182"/>
                  <a:gd name="T4" fmla="*/ 57 w 74"/>
                  <a:gd name="T5" fmla="*/ 36 h 182"/>
                  <a:gd name="T6" fmla="*/ 21 w 74"/>
                  <a:gd name="T7" fmla="*/ 96 h 182"/>
                  <a:gd name="T8" fmla="*/ 17 w 74"/>
                  <a:gd name="T9" fmla="*/ 144 h 182"/>
                  <a:gd name="T10" fmla="*/ 37 w 74"/>
                  <a:gd name="T11" fmla="*/ 176 h 182"/>
                  <a:gd name="T12" fmla="*/ 0 60000 65536"/>
                  <a:gd name="T13" fmla="*/ 0 60000 65536"/>
                  <a:gd name="T14" fmla="*/ 0 60000 65536"/>
                  <a:gd name="T15" fmla="*/ 0 60000 65536"/>
                  <a:gd name="T16" fmla="*/ 0 60000 65536"/>
                  <a:gd name="T17" fmla="*/ 0 60000 65536"/>
                  <a:gd name="T18" fmla="*/ 0 w 74"/>
                  <a:gd name="T19" fmla="*/ 0 h 182"/>
                  <a:gd name="T20" fmla="*/ 74 w 74"/>
                  <a:gd name="T21" fmla="*/ 182 h 182"/>
                </a:gdLst>
                <a:ahLst/>
                <a:cxnLst>
                  <a:cxn ang="T12">
                    <a:pos x="T0" y="T1"/>
                  </a:cxn>
                  <a:cxn ang="T13">
                    <a:pos x="T2" y="T3"/>
                  </a:cxn>
                  <a:cxn ang="T14">
                    <a:pos x="T4" y="T5"/>
                  </a:cxn>
                  <a:cxn ang="T15">
                    <a:pos x="T6" y="T7"/>
                  </a:cxn>
                  <a:cxn ang="T16">
                    <a:pos x="T8" y="T9"/>
                  </a:cxn>
                  <a:cxn ang="T17">
                    <a:pos x="T10" y="T11"/>
                  </a:cxn>
                </a:cxnLst>
                <a:rect l="T18" t="T19" r="T20" b="T21"/>
                <a:pathLst>
                  <a:path w="74" h="182">
                    <a:moveTo>
                      <a:pt x="69" y="0"/>
                    </a:moveTo>
                    <a:cubicBezTo>
                      <a:pt x="70" y="4"/>
                      <a:pt x="74" y="8"/>
                      <a:pt x="73" y="12"/>
                    </a:cubicBezTo>
                    <a:cubicBezTo>
                      <a:pt x="70" y="21"/>
                      <a:pt x="57" y="36"/>
                      <a:pt x="57" y="36"/>
                    </a:cubicBezTo>
                    <a:cubicBezTo>
                      <a:pt x="52" y="71"/>
                      <a:pt x="50" y="77"/>
                      <a:pt x="21" y="96"/>
                    </a:cubicBezTo>
                    <a:cubicBezTo>
                      <a:pt x="3" y="122"/>
                      <a:pt x="0" y="119"/>
                      <a:pt x="17" y="144"/>
                    </a:cubicBezTo>
                    <a:cubicBezTo>
                      <a:pt x="23" y="182"/>
                      <a:pt x="19" y="158"/>
                      <a:pt x="37" y="176"/>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46" name="Freeform 20">
                <a:extLst>
                  <a:ext uri="{FF2B5EF4-FFF2-40B4-BE49-F238E27FC236}">
                    <a16:creationId xmlns:a16="http://schemas.microsoft.com/office/drawing/2014/main" id="{BA29C407-A0CD-4942-9FD9-3C52F8C1A6C3}"/>
                  </a:ext>
                </a:extLst>
              </p:cNvPr>
              <p:cNvSpPr>
                <a:spLocks/>
              </p:cNvSpPr>
              <p:nvPr/>
            </p:nvSpPr>
            <p:spPr bwMode="auto">
              <a:xfrm>
                <a:off x="690" y="1444"/>
                <a:ext cx="66" cy="90"/>
              </a:xfrm>
              <a:custGeom>
                <a:avLst/>
                <a:gdLst>
                  <a:gd name="T0" fmla="*/ 34 w 66"/>
                  <a:gd name="T1" fmla="*/ 0 h 90"/>
                  <a:gd name="T2" fmla="*/ 10 w 66"/>
                  <a:gd name="T3" fmla="*/ 36 h 90"/>
                  <a:gd name="T4" fmla="*/ 2 w 66"/>
                  <a:gd name="T5" fmla="*/ 48 h 90"/>
                  <a:gd name="T6" fmla="*/ 26 w 66"/>
                  <a:gd name="T7" fmla="*/ 64 h 90"/>
                  <a:gd name="T8" fmla="*/ 30 w 66"/>
                  <a:gd name="T9" fmla="*/ 76 h 90"/>
                  <a:gd name="T10" fmla="*/ 30 w 66"/>
                  <a:gd name="T11" fmla="*/ 88 h 90"/>
                  <a:gd name="T12" fmla="*/ 66 w 66"/>
                  <a:gd name="T13" fmla="*/ 28 h 90"/>
                  <a:gd name="T14" fmla="*/ 0 60000 65536"/>
                  <a:gd name="T15" fmla="*/ 0 60000 65536"/>
                  <a:gd name="T16" fmla="*/ 0 60000 65536"/>
                  <a:gd name="T17" fmla="*/ 0 60000 65536"/>
                  <a:gd name="T18" fmla="*/ 0 60000 65536"/>
                  <a:gd name="T19" fmla="*/ 0 60000 65536"/>
                  <a:gd name="T20" fmla="*/ 0 60000 65536"/>
                  <a:gd name="T21" fmla="*/ 0 w 66"/>
                  <a:gd name="T22" fmla="*/ 0 h 90"/>
                  <a:gd name="T23" fmla="*/ 66 w 66"/>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90">
                    <a:moveTo>
                      <a:pt x="34" y="0"/>
                    </a:moveTo>
                    <a:cubicBezTo>
                      <a:pt x="63" y="19"/>
                      <a:pt x="30" y="31"/>
                      <a:pt x="10" y="36"/>
                    </a:cubicBezTo>
                    <a:cubicBezTo>
                      <a:pt x="7" y="40"/>
                      <a:pt x="0" y="44"/>
                      <a:pt x="2" y="48"/>
                    </a:cubicBezTo>
                    <a:cubicBezTo>
                      <a:pt x="7" y="56"/>
                      <a:pt x="26" y="64"/>
                      <a:pt x="26" y="64"/>
                    </a:cubicBezTo>
                    <a:cubicBezTo>
                      <a:pt x="27" y="68"/>
                      <a:pt x="32" y="72"/>
                      <a:pt x="30" y="76"/>
                    </a:cubicBezTo>
                    <a:cubicBezTo>
                      <a:pt x="25" y="90"/>
                      <a:pt x="5" y="80"/>
                      <a:pt x="30" y="88"/>
                    </a:cubicBezTo>
                    <a:cubicBezTo>
                      <a:pt x="52" y="73"/>
                      <a:pt x="48" y="46"/>
                      <a:pt x="66" y="2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47" name="Freeform 21">
                <a:extLst>
                  <a:ext uri="{FF2B5EF4-FFF2-40B4-BE49-F238E27FC236}">
                    <a16:creationId xmlns:a16="http://schemas.microsoft.com/office/drawing/2014/main" id="{0A49287A-9822-4D52-A1A5-51B97E5073D6}"/>
                  </a:ext>
                </a:extLst>
              </p:cNvPr>
              <p:cNvSpPr>
                <a:spLocks/>
              </p:cNvSpPr>
              <p:nvPr/>
            </p:nvSpPr>
            <p:spPr bwMode="auto">
              <a:xfrm>
                <a:off x="768" y="1468"/>
                <a:ext cx="108" cy="100"/>
              </a:xfrm>
              <a:custGeom>
                <a:avLst/>
                <a:gdLst>
                  <a:gd name="T0" fmla="*/ 108 w 108"/>
                  <a:gd name="T1" fmla="*/ 0 h 100"/>
                  <a:gd name="T2" fmla="*/ 64 w 108"/>
                  <a:gd name="T3" fmla="*/ 0 h 100"/>
                  <a:gd name="T4" fmla="*/ 20 w 108"/>
                  <a:gd name="T5" fmla="*/ 76 h 100"/>
                  <a:gd name="T6" fmla="*/ 0 w 108"/>
                  <a:gd name="T7" fmla="*/ 100 h 100"/>
                  <a:gd name="T8" fmla="*/ 0 60000 65536"/>
                  <a:gd name="T9" fmla="*/ 0 60000 65536"/>
                  <a:gd name="T10" fmla="*/ 0 60000 65536"/>
                  <a:gd name="T11" fmla="*/ 0 60000 65536"/>
                  <a:gd name="T12" fmla="*/ 0 w 108"/>
                  <a:gd name="T13" fmla="*/ 0 h 100"/>
                  <a:gd name="T14" fmla="*/ 108 w 108"/>
                  <a:gd name="T15" fmla="*/ 100 h 100"/>
                </a:gdLst>
                <a:ahLst/>
                <a:cxnLst>
                  <a:cxn ang="T8">
                    <a:pos x="T0" y="T1"/>
                  </a:cxn>
                  <a:cxn ang="T9">
                    <a:pos x="T2" y="T3"/>
                  </a:cxn>
                  <a:cxn ang="T10">
                    <a:pos x="T4" y="T5"/>
                  </a:cxn>
                  <a:cxn ang="T11">
                    <a:pos x="T6" y="T7"/>
                  </a:cxn>
                </a:cxnLst>
                <a:rect l="T12" t="T13" r="T14" b="T15"/>
                <a:pathLst>
                  <a:path w="108" h="100">
                    <a:moveTo>
                      <a:pt x="108" y="0"/>
                    </a:moveTo>
                    <a:cubicBezTo>
                      <a:pt x="100" y="23"/>
                      <a:pt x="84" y="5"/>
                      <a:pt x="64" y="0"/>
                    </a:cubicBezTo>
                    <a:cubicBezTo>
                      <a:pt x="50" y="21"/>
                      <a:pt x="47" y="67"/>
                      <a:pt x="20" y="76"/>
                    </a:cubicBezTo>
                    <a:cubicBezTo>
                      <a:pt x="9" y="92"/>
                      <a:pt x="0" y="86"/>
                      <a:pt x="0" y="10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48" name="Freeform 22">
                <a:extLst>
                  <a:ext uri="{FF2B5EF4-FFF2-40B4-BE49-F238E27FC236}">
                    <a16:creationId xmlns:a16="http://schemas.microsoft.com/office/drawing/2014/main" id="{06E717E7-30AD-4D1C-8DA1-4C8268F091DC}"/>
                  </a:ext>
                </a:extLst>
              </p:cNvPr>
              <p:cNvSpPr>
                <a:spLocks/>
              </p:cNvSpPr>
              <p:nvPr/>
            </p:nvSpPr>
            <p:spPr bwMode="auto">
              <a:xfrm>
                <a:off x="816" y="1520"/>
                <a:ext cx="96" cy="90"/>
              </a:xfrm>
              <a:custGeom>
                <a:avLst/>
                <a:gdLst>
                  <a:gd name="T0" fmla="*/ 96 w 96"/>
                  <a:gd name="T1" fmla="*/ 28 h 90"/>
                  <a:gd name="T2" fmla="*/ 68 w 96"/>
                  <a:gd name="T3" fmla="*/ 0 h 90"/>
                  <a:gd name="T4" fmla="*/ 52 w 96"/>
                  <a:gd name="T5" fmla="*/ 52 h 90"/>
                  <a:gd name="T6" fmla="*/ 48 w 96"/>
                  <a:gd name="T7" fmla="*/ 68 h 90"/>
                  <a:gd name="T8" fmla="*/ 8 w 96"/>
                  <a:gd name="T9" fmla="*/ 44 h 90"/>
                  <a:gd name="T10" fmla="*/ 0 w 96"/>
                  <a:gd name="T11" fmla="*/ 52 h 90"/>
                  <a:gd name="T12" fmla="*/ 0 60000 65536"/>
                  <a:gd name="T13" fmla="*/ 0 60000 65536"/>
                  <a:gd name="T14" fmla="*/ 0 60000 65536"/>
                  <a:gd name="T15" fmla="*/ 0 60000 65536"/>
                  <a:gd name="T16" fmla="*/ 0 60000 65536"/>
                  <a:gd name="T17" fmla="*/ 0 60000 65536"/>
                  <a:gd name="T18" fmla="*/ 0 w 96"/>
                  <a:gd name="T19" fmla="*/ 0 h 90"/>
                  <a:gd name="T20" fmla="*/ 96 w 96"/>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96" h="90">
                    <a:moveTo>
                      <a:pt x="96" y="28"/>
                    </a:moveTo>
                    <a:cubicBezTo>
                      <a:pt x="76" y="23"/>
                      <a:pt x="74" y="19"/>
                      <a:pt x="68" y="0"/>
                    </a:cubicBezTo>
                    <a:cubicBezTo>
                      <a:pt x="38" y="7"/>
                      <a:pt x="49" y="21"/>
                      <a:pt x="52" y="52"/>
                    </a:cubicBezTo>
                    <a:cubicBezTo>
                      <a:pt x="51" y="57"/>
                      <a:pt x="51" y="64"/>
                      <a:pt x="48" y="68"/>
                    </a:cubicBezTo>
                    <a:cubicBezTo>
                      <a:pt x="30" y="90"/>
                      <a:pt x="29" y="40"/>
                      <a:pt x="8" y="44"/>
                    </a:cubicBezTo>
                    <a:cubicBezTo>
                      <a:pt x="4" y="45"/>
                      <a:pt x="3" y="49"/>
                      <a:pt x="0" y="52"/>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49" name="Freeform 23">
                <a:extLst>
                  <a:ext uri="{FF2B5EF4-FFF2-40B4-BE49-F238E27FC236}">
                    <a16:creationId xmlns:a16="http://schemas.microsoft.com/office/drawing/2014/main" id="{4A5D888D-6B6C-43FE-87DE-8F5920D775B5}"/>
                  </a:ext>
                </a:extLst>
              </p:cNvPr>
              <p:cNvSpPr>
                <a:spLocks/>
              </p:cNvSpPr>
              <p:nvPr/>
            </p:nvSpPr>
            <p:spPr bwMode="auto">
              <a:xfrm>
                <a:off x="804" y="1580"/>
                <a:ext cx="104" cy="56"/>
              </a:xfrm>
              <a:custGeom>
                <a:avLst/>
                <a:gdLst>
                  <a:gd name="T0" fmla="*/ 104 w 104"/>
                  <a:gd name="T1" fmla="*/ 52 h 56"/>
                  <a:gd name="T2" fmla="*/ 84 w 104"/>
                  <a:gd name="T3" fmla="*/ 8 h 56"/>
                  <a:gd name="T4" fmla="*/ 64 w 104"/>
                  <a:gd name="T5" fmla="*/ 56 h 56"/>
                  <a:gd name="T6" fmla="*/ 28 w 104"/>
                  <a:gd name="T7" fmla="*/ 36 h 56"/>
                  <a:gd name="T8" fmla="*/ 16 w 104"/>
                  <a:gd name="T9" fmla="*/ 28 h 56"/>
                  <a:gd name="T10" fmla="*/ 0 w 104"/>
                  <a:gd name="T11" fmla="*/ 0 h 56"/>
                  <a:gd name="T12" fmla="*/ 0 60000 65536"/>
                  <a:gd name="T13" fmla="*/ 0 60000 65536"/>
                  <a:gd name="T14" fmla="*/ 0 60000 65536"/>
                  <a:gd name="T15" fmla="*/ 0 60000 65536"/>
                  <a:gd name="T16" fmla="*/ 0 60000 65536"/>
                  <a:gd name="T17" fmla="*/ 0 60000 65536"/>
                  <a:gd name="T18" fmla="*/ 0 w 104"/>
                  <a:gd name="T19" fmla="*/ 0 h 56"/>
                  <a:gd name="T20" fmla="*/ 104 w 104"/>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104" h="56">
                    <a:moveTo>
                      <a:pt x="104" y="52"/>
                    </a:moveTo>
                    <a:cubicBezTo>
                      <a:pt x="99" y="33"/>
                      <a:pt x="104" y="15"/>
                      <a:pt x="84" y="8"/>
                    </a:cubicBezTo>
                    <a:cubicBezTo>
                      <a:pt x="78" y="27"/>
                      <a:pt x="74" y="40"/>
                      <a:pt x="64" y="56"/>
                    </a:cubicBezTo>
                    <a:cubicBezTo>
                      <a:pt x="43" y="49"/>
                      <a:pt x="56" y="54"/>
                      <a:pt x="28" y="36"/>
                    </a:cubicBezTo>
                    <a:cubicBezTo>
                      <a:pt x="24" y="33"/>
                      <a:pt x="16" y="28"/>
                      <a:pt x="16" y="28"/>
                    </a:cubicBezTo>
                    <a:cubicBezTo>
                      <a:pt x="7" y="1"/>
                      <a:pt x="16" y="8"/>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50" name="Freeform 24">
                <a:extLst>
                  <a:ext uri="{FF2B5EF4-FFF2-40B4-BE49-F238E27FC236}">
                    <a16:creationId xmlns:a16="http://schemas.microsoft.com/office/drawing/2014/main" id="{67D52F80-A054-41B9-B8CE-F9878D3047BB}"/>
                  </a:ext>
                </a:extLst>
              </p:cNvPr>
              <p:cNvSpPr>
                <a:spLocks/>
              </p:cNvSpPr>
              <p:nvPr/>
            </p:nvSpPr>
            <p:spPr bwMode="auto">
              <a:xfrm>
                <a:off x="784" y="1588"/>
                <a:ext cx="92" cy="108"/>
              </a:xfrm>
              <a:custGeom>
                <a:avLst/>
                <a:gdLst>
                  <a:gd name="T0" fmla="*/ 92 w 92"/>
                  <a:gd name="T1" fmla="*/ 108 h 108"/>
                  <a:gd name="T2" fmla="*/ 80 w 92"/>
                  <a:gd name="T3" fmla="*/ 104 h 108"/>
                  <a:gd name="T4" fmla="*/ 76 w 92"/>
                  <a:gd name="T5" fmla="*/ 92 h 108"/>
                  <a:gd name="T6" fmla="*/ 52 w 92"/>
                  <a:gd name="T7" fmla="*/ 84 h 108"/>
                  <a:gd name="T8" fmla="*/ 36 w 92"/>
                  <a:gd name="T9" fmla="*/ 48 h 108"/>
                  <a:gd name="T10" fmla="*/ 12 w 92"/>
                  <a:gd name="T11" fmla="*/ 36 h 108"/>
                  <a:gd name="T12" fmla="*/ 0 w 92"/>
                  <a:gd name="T13" fmla="*/ 0 h 108"/>
                  <a:gd name="T14" fmla="*/ 0 60000 65536"/>
                  <a:gd name="T15" fmla="*/ 0 60000 65536"/>
                  <a:gd name="T16" fmla="*/ 0 60000 65536"/>
                  <a:gd name="T17" fmla="*/ 0 60000 65536"/>
                  <a:gd name="T18" fmla="*/ 0 60000 65536"/>
                  <a:gd name="T19" fmla="*/ 0 60000 65536"/>
                  <a:gd name="T20" fmla="*/ 0 60000 65536"/>
                  <a:gd name="T21" fmla="*/ 0 w 92"/>
                  <a:gd name="T22" fmla="*/ 0 h 108"/>
                  <a:gd name="T23" fmla="*/ 92 w 92"/>
                  <a:gd name="T24" fmla="*/ 108 h 1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108">
                    <a:moveTo>
                      <a:pt x="92" y="108"/>
                    </a:moveTo>
                    <a:cubicBezTo>
                      <a:pt x="88" y="107"/>
                      <a:pt x="83" y="107"/>
                      <a:pt x="80" y="104"/>
                    </a:cubicBezTo>
                    <a:cubicBezTo>
                      <a:pt x="77" y="101"/>
                      <a:pt x="79" y="94"/>
                      <a:pt x="76" y="92"/>
                    </a:cubicBezTo>
                    <a:cubicBezTo>
                      <a:pt x="69" y="87"/>
                      <a:pt x="52" y="84"/>
                      <a:pt x="52" y="84"/>
                    </a:cubicBezTo>
                    <a:cubicBezTo>
                      <a:pt x="49" y="75"/>
                      <a:pt x="42" y="54"/>
                      <a:pt x="36" y="48"/>
                    </a:cubicBezTo>
                    <a:cubicBezTo>
                      <a:pt x="30" y="42"/>
                      <a:pt x="19" y="41"/>
                      <a:pt x="12" y="36"/>
                    </a:cubicBezTo>
                    <a:cubicBezTo>
                      <a:pt x="5" y="25"/>
                      <a:pt x="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51" name="Freeform 25">
                <a:extLst>
                  <a:ext uri="{FF2B5EF4-FFF2-40B4-BE49-F238E27FC236}">
                    <a16:creationId xmlns:a16="http://schemas.microsoft.com/office/drawing/2014/main" id="{2E28B108-B497-4FDC-95F5-763E319B6AE8}"/>
                  </a:ext>
                </a:extLst>
              </p:cNvPr>
              <p:cNvSpPr>
                <a:spLocks/>
              </p:cNvSpPr>
              <p:nvPr/>
            </p:nvSpPr>
            <p:spPr bwMode="auto">
              <a:xfrm>
                <a:off x="740" y="1627"/>
                <a:ext cx="60" cy="109"/>
              </a:xfrm>
              <a:custGeom>
                <a:avLst/>
                <a:gdLst>
                  <a:gd name="T0" fmla="*/ 60 w 60"/>
                  <a:gd name="T1" fmla="*/ 109 h 109"/>
                  <a:gd name="T2" fmla="*/ 44 w 60"/>
                  <a:gd name="T3" fmla="*/ 41 h 109"/>
                  <a:gd name="T4" fmla="*/ 12 w 60"/>
                  <a:gd name="T5" fmla="*/ 13 h 109"/>
                  <a:gd name="T6" fmla="*/ 0 w 60"/>
                  <a:gd name="T7" fmla="*/ 1 h 109"/>
                  <a:gd name="T8" fmla="*/ 0 60000 65536"/>
                  <a:gd name="T9" fmla="*/ 0 60000 65536"/>
                  <a:gd name="T10" fmla="*/ 0 60000 65536"/>
                  <a:gd name="T11" fmla="*/ 0 60000 65536"/>
                  <a:gd name="T12" fmla="*/ 0 w 60"/>
                  <a:gd name="T13" fmla="*/ 0 h 109"/>
                  <a:gd name="T14" fmla="*/ 60 w 60"/>
                  <a:gd name="T15" fmla="*/ 109 h 109"/>
                </a:gdLst>
                <a:ahLst/>
                <a:cxnLst>
                  <a:cxn ang="T8">
                    <a:pos x="T0" y="T1"/>
                  </a:cxn>
                  <a:cxn ang="T9">
                    <a:pos x="T2" y="T3"/>
                  </a:cxn>
                  <a:cxn ang="T10">
                    <a:pos x="T4" y="T5"/>
                  </a:cxn>
                  <a:cxn ang="T11">
                    <a:pos x="T6" y="T7"/>
                  </a:cxn>
                </a:cxnLst>
                <a:rect l="T12" t="T13" r="T14" b="T15"/>
                <a:pathLst>
                  <a:path w="60" h="109">
                    <a:moveTo>
                      <a:pt x="60" y="109"/>
                    </a:moveTo>
                    <a:cubicBezTo>
                      <a:pt x="57" y="76"/>
                      <a:pt x="60" y="65"/>
                      <a:pt x="44" y="41"/>
                    </a:cubicBezTo>
                    <a:cubicBezTo>
                      <a:pt x="39" y="15"/>
                      <a:pt x="36" y="19"/>
                      <a:pt x="12" y="13"/>
                    </a:cubicBezTo>
                    <a:cubicBezTo>
                      <a:pt x="3" y="0"/>
                      <a:pt x="9" y="1"/>
                      <a:pt x="0"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52" name="Freeform 26">
                <a:extLst>
                  <a:ext uri="{FF2B5EF4-FFF2-40B4-BE49-F238E27FC236}">
                    <a16:creationId xmlns:a16="http://schemas.microsoft.com/office/drawing/2014/main" id="{DB0499B0-6527-43B2-B1B8-0E6EE1AE7CD9}"/>
                  </a:ext>
                </a:extLst>
              </p:cNvPr>
              <p:cNvSpPr>
                <a:spLocks/>
              </p:cNvSpPr>
              <p:nvPr/>
            </p:nvSpPr>
            <p:spPr bwMode="auto">
              <a:xfrm>
                <a:off x="696" y="1620"/>
                <a:ext cx="52" cy="120"/>
              </a:xfrm>
              <a:custGeom>
                <a:avLst/>
                <a:gdLst>
                  <a:gd name="T0" fmla="*/ 0 w 52"/>
                  <a:gd name="T1" fmla="*/ 120 h 120"/>
                  <a:gd name="T2" fmla="*/ 40 w 52"/>
                  <a:gd name="T3" fmla="*/ 108 h 120"/>
                  <a:gd name="T4" fmla="*/ 52 w 52"/>
                  <a:gd name="T5" fmla="*/ 80 h 120"/>
                  <a:gd name="T6" fmla="*/ 24 w 52"/>
                  <a:gd name="T7" fmla="*/ 60 h 120"/>
                  <a:gd name="T8" fmla="*/ 24 w 52"/>
                  <a:gd name="T9" fmla="*/ 0 h 120"/>
                  <a:gd name="T10" fmla="*/ 0 60000 65536"/>
                  <a:gd name="T11" fmla="*/ 0 60000 65536"/>
                  <a:gd name="T12" fmla="*/ 0 60000 65536"/>
                  <a:gd name="T13" fmla="*/ 0 60000 65536"/>
                  <a:gd name="T14" fmla="*/ 0 60000 65536"/>
                  <a:gd name="T15" fmla="*/ 0 w 52"/>
                  <a:gd name="T16" fmla="*/ 0 h 120"/>
                  <a:gd name="T17" fmla="*/ 52 w 52"/>
                  <a:gd name="T18" fmla="*/ 120 h 120"/>
                </a:gdLst>
                <a:ahLst/>
                <a:cxnLst>
                  <a:cxn ang="T10">
                    <a:pos x="T0" y="T1"/>
                  </a:cxn>
                  <a:cxn ang="T11">
                    <a:pos x="T2" y="T3"/>
                  </a:cxn>
                  <a:cxn ang="T12">
                    <a:pos x="T4" y="T5"/>
                  </a:cxn>
                  <a:cxn ang="T13">
                    <a:pos x="T6" y="T7"/>
                  </a:cxn>
                  <a:cxn ang="T14">
                    <a:pos x="T8" y="T9"/>
                  </a:cxn>
                </a:cxnLst>
                <a:rect l="T15" t="T16" r="T17" b="T18"/>
                <a:pathLst>
                  <a:path w="52" h="120">
                    <a:moveTo>
                      <a:pt x="0" y="120"/>
                    </a:moveTo>
                    <a:cubicBezTo>
                      <a:pt x="12" y="114"/>
                      <a:pt x="29" y="116"/>
                      <a:pt x="40" y="108"/>
                    </a:cubicBezTo>
                    <a:cubicBezTo>
                      <a:pt x="48" y="102"/>
                      <a:pt x="46" y="88"/>
                      <a:pt x="52" y="80"/>
                    </a:cubicBezTo>
                    <a:cubicBezTo>
                      <a:pt x="34" y="74"/>
                      <a:pt x="42" y="66"/>
                      <a:pt x="24" y="60"/>
                    </a:cubicBezTo>
                    <a:cubicBezTo>
                      <a:pt x="20" y="38"/>
                      <a:pt x="24" y="24"/>
                      <a:pt x="24"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53" name="Freeform 27">
                <a:extLst>
                  <a:ext uri="{FF2B5EF4-FFF2-40B4-BE49-F238E27FC236}">
                    <a16:creationId xmlns:a16="http://schemas.microsoft.com/office/drawing/2014/main" id="{0B844AF2-5309-419D-BC6A-1C5887DCDA80}"/>
                  </a:ext>
                </a:extLst>
              </p:cNvPr>
              <p:cNvSpPr>
                <a:spLocks/>
              </p:cNvSpPr>
              <p:nvPr/>
            </p:nvSpPr>
            <p:spPr bwMode="auto">
              <a:xfrm>
                <a:off x="620" y="1611"/>
                <a:ext cx="72" cy="93"/>
              </a:xfrm>
              <a:custGeom>
                <a:avLst/>
                <a:gdLst>
                  <a:gd name="T0" fmla="*/ 0 w 72"/>
                  <a:gd name="T1" fmla="*/ 93 h 93"/>
                  <a:gd name="T2" fmla="*/ 36 w 72"/>
                  <a:gd name="T3" fmla="*/ 69 h 93"/>
                  <a:gd name="T4" fmla="*/ 60 w 72"/>
                  <a:gd name="T5" fmla="*/ 13 h 93"/>
                  <a:gd name="T6" fmla="*/ 72 w 72"/>
                  <a:gd name="T7" fmla="*/ 1 h 93"/>
                  <a:gd name="T8" fmla="*/ 0 60000 65536"/>
                  <a:gd name="T9" fmla="*/ 0 60000 65536"/>
                  <a:gd name="T10" fmla="*/ 0 60000 65536"/>
                  <a:gd name="T11" fmla="*/ 0 60000 65536"/>
                  <a:gd name="T12" fmla="*/ 0 w 72"/>
                  <a:gd name="T13" fmla="*/ 0 h 93"/>
                  <a:gd name="T14" fmla="*/ 72 w 72"/>
                  <a:gd name="T15" fmla="*/ 93 h 93"/>
                </a:gdLst>
                <a:ahLst/>
                <a:cxnLst>
                  <a:cxn ang="T8">
                    <a:pos x="T0" y="T1"/>
                  </a:cxn>
                  <a:cxn ang="T9">
                    <a:pos x="T2" y="T3"/>
                  </a:cxn>
                  <a:cxn ang="T10">
                    <a:pos x="T4" y="T5"/>
                  </a:cxn>
                  <a:cxn ang="T11">
                    <a:pos x="T6" y="T7"/>
                  </a:cxn>
                </a:cxnLst>
                <a:rect l="T12" t="T13" r="T14" b="T15"/>
                <a:pathLst>
                  <a:path w="72" h="93">
                    <a:moveTo>
                      <a:pt x="0" y="93"/>
                    </a:moveTo>
                    <a:cubicBezTo>
                      <a:pt x="33" y="86"/>
                      <a:pt x="12" y="85"/>
                      <a:pt x="36" y="69"/>
                    </a:cubicBezTo>
                    <a:cubicBezTo>
                      <a:pt x="50" y="48"/>
                      <a:pt x="34" y="22"/>
                      <a:pt x="60" y="13"/>
                    </a:cubicBezTo>
                    <a:cubicBezTo>
                      <a:pt x="69" y="0"/>
                      <a:pt x="63" y="1"/>
                      <a:pt x="72"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54" name="Freeform 28">
                <a:extLst>
                  <a:ext uri="{FF2B5EF4-FFF2-40B4-BE49-F238E27FC236}">
                    <a16:creationId xmlns:a16="http://schemas.microsoft.com/office/drawing/2014/main" id="{0D7FBFC3-9753-41F2-8C18-123FE4B22FCF}"/>
                  </a:ext>
                </a:extLst>
              </p:cNvPr>
              <p:cNvSpPr>
                <a:spLocks/>
              </p:cNvSpPr>
              <p:nvPr/>
            </p:nvSpPr>
            <p:spPr bwMode="auto">
              <a:xfrm>
                <a:off x="640" y="1436"/>
                <a:ext cx="64" cy="128"/>
              </a:xfrm>
              <a:custGeom>
                <a:avLst/>
                <a:gdLst>
                  <a:gd name="T0" fmla="*/ 0 w 64"/>
                  <a:gd name="T1" fmla="*/ 0 h 128"/>
                  <a:gd name="T2" fmla="*/ 4 w 64"/>
                  <a:gd name="T3" fmla="*/ 16 h 128"/>
                  <a:gd name="T4" fmla="*/ 16 w 64"/>
                  <a:gd name="T5" fmla="*/ 20 h 128"/>
                  <a:gd name="T6" fmla="*/ 4 w 64"/>
                  <a:gd name="T7" fmla="*/ 76 h 128"/>
                  <a:gd name="T8" fmla="*/ 28 w 64"/>
                  <a:gd name="T9" fmla="*/ 88 h 128"/>
                  <a:gd name="T10" fmla="*/ 64 w 64"/>
                  <a:gd name="T11" fmla="*/ 128 h 128"/>
                  <a:gd name="T12" fmla="*/ 0 60000 65536"/>
                  <a:gd name="T13" fmla="*/ 0 60000 65536"/>
                  <a:gd name="T14" fmla="*/ 0 60000 65536"/>
                  <a:gd name="T15" fmla="*/ 0 60000 65536"/>
                  <a:gd name="T16" fmla="*/ 0 60000 65536"/>
                  <a:gd name="T17" fmla="*/ 0 60000 65536"/>
                  <a:gd name="T18" fmla="*/ 0 w 64"/>
                  <a:gd name="T19" fmla="*/ 0 h 128"/>
                  <a:gd name="T20" fmla="*/ 64 w 64"/>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64" h="128">
                    <a:moveTo>
                      <a:pt x="0" y="0"/>
                    </a:moveTo>
                    <a:cubicBezTo>
                      <a:pt x="1" y="5"/>
                      <a:pt x="1" y="12"/>
                      <a:pt x="4" y="16"/>
                    </a:cubicBezTo>
                    <a:cubicBezTo>
                      <a:pt x="7" y="19"/>
                      <a:pt x="15" y="16"/>
                      <a:pt x="16" y="20"/>
                    </a:cubicBezTo>
                    <a:cubicBezTo>
                      <a:pt x="18" y="27"/>
                      <a:pt x="5" y="70"/>
                      <a:pt x="4" y="76"/>
                    </a:cubicBezTo>
                    <a:cubicBezTo>
                      <a:pt x="11" y="81"/>
                      <a:pt x="24" y="80"/>
                      <a:pt x="28" y="88"/>
                    </a:cubicBezTo>
                    <a:cubicBezTo>
                      <a:pt x="40" y="113"/>
                      <a:pt x="25" y="128"/>
                      <a:pt x="64" y="12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55" name="Freeform 29">
                <a:extLst>
                  <a:ext uri="{FF2B5EF4-FFF2-40B4-BE49-F238E27FC236}">
                    <a16:creationId xmlns:a16="http://schemas.microsoft.com/office/drawing/2014/main" id="{BA886DF5-C034-4016-ACFB-5A901B387719}"/>
                  </a:ext>
                </a:extLst>
              </p:cNvPr>
              <p:cNvSpPr>
                <a:spLocks/>
              </p:cNvSpPr>
              <p:nvPr/>
            </p:nvSpPr>
            <p:spPr bwMode="auto">
              <a:xfrm>
                <a:off x="596" y="1480"/>
                <a:ext cx="72" cy="108"/>
              </a:xfrm>
              <a:custGeom>
                <a:avLst/>
                <a:gdLst>
                  <a:gd name="T0" fmla="*/ 8 w 72"/>
                  <a:gd name="T1" fmla="*/ 0 h 108"/>
                  <a:gd name="T2" fmla="*/ 44 w 72"/>
                  <a:gd name="T3" fmla="*/ 60 h 108"/>
                  <a:gd name="T4" fmla="*/ 72 w 72"/>
                  <a:gd name="T5" fmla="*/ 108 h 108"/>
                  <a:gd name="T6" fmla="*/ 0 60000 65536"/>
                  <a:gd name="T7" fmla="*/ 0 60000 65536"/>
                  <a:gd name="T8" fmla="*/ 0 60000 65536"/>
                  <a:gd name="T9" fmla="*/ 0 w 72"/>
                  <a:gd name="T10" fmla="*/ 0 h 108"/>
                  <a:gd name="T11" fmla="*/ 72 w 72"/>
                  <a:gd name="T12" fmla="*/ 108 h 108"/>
                </a:gdLst>
                <a:ahLst/>
                <a:cxnLst>
                  <a:cxn ang="T6">
                    <a:pos x="T0" y="T1"/>
                  </a:cxn>
                  <a:cxn ang="T7">
                    <a:pos x="T2" y="T3"/>
                  </a:cxn>
                  <a:cxn ang="T8">
                    <a:pos x="T4" y="T5"/>
                  </a:cxn>
                </a:cxnLst>
                <a:rect l="T9" t="T10" r="T11" b="T12"/>
                <a:pathLst>
                  <a:path w="72" h="108">
                    <a:moveTo>
                      <a:pt x="8" y="0"/>
                    </a:moveTo>
                    <a:cubicBezTo>
                      <a:pt x="21" y="39"/>
                      <a:pt x="0" y="53"/>
                      <a:pt x="44" y="60"/>
                    </a:cubicBezTo>
                    <a:cubicBezTo>
                      <a:pt x="48" y="80"/>
                      <a:pt x="53" y="98"/>
                      <a:pt x="72" y="10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56" name="Freeform 30">
                <a:extLst>
                  <a:ext uri="{FF2B5EF4-FFF2-40B4-BE49-F238E27FC236}">
                    <a16:creationId xmlns:a16="http://schemas.microsoft.com/office/drawing/2014/main" id="{96C37F15-BB51-4A87-BB32-DA668E40380D}"/>
                  </a:ext>
                </a:extLst>
              </p:cNvPr>
              <p:cNvSpPr>
                <a:spLocks/>
              </p:cNvSpPr>
              <p:nvPr/>
            </p:nvSpPr>
            <p:spPr bwMode="auto">
              <a:xfrm>
                <a:off x="580" y="1620"/>
                <a:ext cx="68" cy="38"/>
              </a:xfrm>
              <a:custGeom>
                <a:avLst/>
                <a:gdLst>
                  <a:gd name="T0" fmla="*/ 0 w 68"/>
                  <a:gd name="T1" fmla="*/ 8 h 38"/>
                  <a:gd name="T2" fmla="*/ 36 w 68"/>
                  <a:gd name="T3" fmla="*/ 28 h 38"/>
                  <a:gd name="T4" fmla="*/ 68 w 68"/>
                  <a:gd name="T5" fmla="*/ 0 h 38"/>
                  <a:gd name="T6" fmla="*/ 0 60000 65536"/>
                  <a:gd name="T7" fmla="*/ 0 60000 65536"/>
                  <a:gd name="T8" fmla="*/ 0 60000 65536"/>
                  <a:gd name="T9" fmla="*/ 0 w 68"/>
                  <a:gd name="T10" fmla="*/ 0 h 38"/>
                  <a:gd name="T11" fmla="*/ 68 w 68"/>
                  <a:gd name="T12" fmla="*/ 38 h 38"/>
                </a:gdLst>
                <a:ahLst/>
                <a:cxnLst>
                  <a:cxn ang="T6">
                    <a:pos x="T0" y="T1"/>
                  </a:cxn>
                  <a:cxn ang="T7">
                    <a:pos x="T2" y="T3"/>
                  </a:cxn>
                  <a:cxn ang="T8">
                    <a:pos x="T4" y="T5"/>
                  </a:cxn>
                </a:cxnLst>
                <a:rect l="T9" t="T10" r="T11" b="T12"/>
                <a:pathLst>
                  <a:path w="68" h="38">
                    <a:moveTo>
                      <a:pt x="0" y="8"/>
                    </a:moveTo>
                    <a:cubicBezTo>
                      <a:pt x="20" y="38"/>
                      <a:pt x="7" y="34"/>
                      <a:pt x="36" y="28"/>
                    </a:cubicBezTo>
                    <a:cubicBezTo>
                      <a:pt x="47" y="12"/>
                      <a:pt x="46" y="0"/>
                      <a:pt x="68"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57" name="Freeform 31">
                <a:extLst>
                  <a:ext uri="{FF2B5EF4-FFF2-40B4-BE49-F238E27FC236}">
                    <a16:creationId xmlns:a16="http://schemas.microsoft.com/office/drawing/2014/main" id="{BF783579-225A-4DEA-9A0B-5651031E1856}"/>
                  </a:ext>
                </a:extLst>
              </p:cNvPr>
              <p:cNvSpPr>
                <a:spLocks/>
              </p:cNvSpPr>
              <p:nvPr/>
            </p:nvSpPr>
            <p:spPr bwMode="auto">
              <a:xfrm>
                <a:off x="558" y="1526"/>
                <a:ext cx="106" cy="81"/>
              </a:xfrm>
              <a:custGeom>
                <a:avLst/>
                <a:gdLst>
                  <a:gd name="T0" fmla="*/ 14 w 106"/>
                  <a:gd name="T1" fmla="*/ 30 h 81"/>
                  <a:gd name="T2" fmla="*/ 46 w 106"/>
                  <a:gd name="T3" fmla="*/ 46 h 81"/>
                  <a:gd name="T4" fmla="*/ 50 w 106"/>
                  <a:gd name="T5" fmla="*/ 74 h 81"/>
                  <a:gd name="T6" fmla="*/ 106 w 106"/>
                  <a:gd name="T7" fmla="*/ 78 h 81"/>
                  <a:gd name="T8" fmla="*/ 0 60000 65536"/>
                  <a:gd name="T9" fmla="*/ 0 60000 65536"/>
                  <a:gd name="T10" fmla="*/ 0 60000 65536"/>
                  <a:gd name="T11" fmla="*/ 0 60000 65536"/>
                  <a:gd name="T12" fmla="*/ 0 w 106"/>
                  <a:gd name="T13" fmla="*/ 0 h 81"/>
                  <a:gd name="T14" fmla="*/ 106 w 106"/>
                  <a:gd name="T15" fmla="*/ 81 h 81"/>
                </a:gdLst>
                <a:ahLst/>
                <a:cxnLst>
                  <a:cxn ang="T8">
                    <a:pos x="T0" y="T1"/>
                  </a:cxn>
                  <a:cxn ang="T9">
                    <a:pos x="T2" y="T3"/>
                  </a:cxn>
                  <a:cxn ang="T10">
                    <a:pos x="T4" y="T5"/>
                  </a:cxn>
                  <a:cxn ang="T11">
                    <a:pos x="T6" y="T7"/>
                  </a:cxn>
                </a:cxnLst>
                <a:rect l="T12" t="T13" r="T14" b="T15"/>
                <a:pathLst>
                  <a:path w="106" h="81">
                    <a:moveTo>
                      <a:pt x="14" y="30"/>
                    </a:moveTo>
                    <a:cubicBezTo>
                      <a:pt x="27" y="69"/>
                      <a:pt x="0" y="0"/>
                      <a:pt x="46" y="46"/>
                    </a:cubicBezTo>
                    <a:cubicBezTo>
                      <a:pt x="53" y="53"/>
                      <a:pt x="46" y="66"/>
                      <a:pt x="50" y="74"/>
                    </a:cubicBezTo>
                    <a:cubicBezTo>
                      <a:pt x="54" y="81"/>
                      <a:pt x="102" y="78"/>
                      <a:pt x="106" y="7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sp>
          <p:nvSpPr>
            <p:cNvPr id="9228" name="Oval 63">
              <a:extLst>
                <a:ext uri="{FF2B5EF4-FFF2-40B4-BE49-F238E27FC236}">
                  <a16:creationId xmlns:a16="http://schemas.microsoft.com/office/drawing/2014/main" id="{F6F50A22-51D6-45FD-8132-BF1E4FBB61DF}"/>
                </a:ext>
              </a:extLst>
            </p:cNvPr>
            <p:cNvSpPr>
              <a:spLocks noChangeArrowheads="1"/>
            </p:cNvSpPr>
            <p:nvPr/>
          </p:nvSpPr>
          <p:spPr bwMode="auto">
            <a:xfrm>
              <a:off x="1200" y="3168"/>
              <a:ext cx="144" cy="144"/>
            </a:xfrm>
            <a:prstGeom prst="ellipse">
              <a:avLst/>
            </a:prstGeom>
            <a:solidFill>
              <a:schemeClr val="hlink"/>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29" name="Line 66">
              <a:extLst>
                <a:ext uri="{FF2B5EF4-FFF2-40B4-BE49-F238E27FC236}">
                  <a16:creationId xmlns:a16="http://schemas.microsoft.com/office/drawing/2014/main" id="{42A66EE4-F4E6-4DB2-83D2-FC9FC8EF57BE}"/>
                </a:ext>
              </a:extLst>
            </p:cNvPr>
            <p:cNvSpPr>
              <a:spLocks noChangeShapeType="1"/>
            </p:cNvSpPr>
            <p:nvPr/>
          </p:nvSpPr>
          <p:spPr bwMode="auto">
            <a:xfrm flipH="1">
              <a:off x="1344" y="2928"/>
              <a:ext cx="432" cy="2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9230" name="Rectangle 67">
              <a:extLst>
                <a:ext uri="{FF2B5EF4-FFF2-40B4-BE49-F238E27FC236}">
                  <a16:creationId xmlns:a16="http://schemas.microsoft.com/office/drawing/2014/main" id="{496CFCE1-2BB3-43F5-9999-93E498A1B585}"/>
                </a:ext>
              </a:extLst>
            </p:cNvPr>
            <p:cNvSpPr>
              <a:spLocks noChangeArrowheads="1"/>
            </p:cNvSpPr>
            <p:nvPr/>
          </p:nvSpPr>
          <p:spPr bwMode="auto">
            <a:xfrm>
              <a:off x="1536" y="2688"/>
              <a:ext cx="13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a:solidFill>
                    <a:srgbClr val="000099"/>
                  </a:solidFill>
                  <a:latin typeface="Times New Roman" panose="02020603050405020304" pitchFamily="18" charset="0"/>
                </a:rPr>
                <a:t>non-polar compound</a:t>
              </a:r>
            </a:p>
          </p:txBody>
        </p:sp>
        <p:sp>
          <p:nvSpPr>
            <p:cNvPr id="9231" name="Rectangle 68">
              <a:extLst>
                <a:ext uri="{FF2B5EF4-FFF2-40B4-BE49-F238E27FC236}">
                  <a16:creationId xmlns:a16="http://schemas.microsoft.com/office/drawing/2014/main" id="{7E8DD711-9320-4276-B1A8-0A1D6A7B95F0}"/>
                </a:ext>
              </a:extLst>
            </p:cNvPr>
            <p:cNvSpPr>
              <a:spLocks noChangeArrowheads="1"/>
            </p:cNvSpPr>
            <p:nvPr/>
          </p:nvSpPr>
          <p:spPr bwMode="auto">
            <a:xfrm>
              <a:off x="816" y="2448"/>
              <a:ext cx="10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a:solidFill>
                    <a:srgbClr val="000099"/>
                  </a:solidFill>
                  <a:latin typeface="Times New Roman" panose="02020603050405020304" pitchFamily="18" charset="0"/>
                </a:rPr>
                <a:t>Normal micelles</a:t>
              </a:r>
            </a:p>
          </p:txBody>
        </p:sp>
      </p:grpSp>
      <p:sp>
        <p:nvSpPr>
          <p:cNvPr id="9222" name="Oval 71">
            <a:extLst>
              <a:ext uri="{FF2B5EF4-FFF2-40B4-BE49-F238E27FC236}">
                <a16:creationId xmlns:a16="http://schemas.microsoft.com/office/drawing/2014/main" id="{9D985662-7087-4E3C-9637-799F3E5C81CA}"/>
              </a:ext>
            </a:extLst>
          </p:cNvPr>
          <p:cNvSpPr>
            <a:spLocks noChangeArrowheads="1"/>
          </p:cNvSpPr>
          <p:nvPr/>
        </p:nvSpPr>
        <p:spPr bwMode="auto">
          <a:xfrm>
            <a:off x="3733800" y="5334000"/>
            <a:ext cx="304800" cy="228600"/>
          </a:xfrm>
          <a:prstGeom prst="ellipse">
            <a:avLst/>
          </a:prstGeom>
          <a:solidFill>
            <a:srgbClr val="FFFF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23" name="Oval 72">
            <a:extLst>
              <a:ext uri="{FF2B5EF4-FFF2-40B4-BE49-F238E27FC236}">
                <a16:creationId xmlns:a16="http://schemas.microsoft.com/office/drawing/2014/main" id="{9D0C4741-D0D7-423C-9214-BCEF1001F94C}"/>
              </a:ext>
            </a:extLst>
          </p:cNvPr>
          <p:cNvSpPr>
            <a:spLocks noChangeArrowheads="1"/>
          </p:cNvSpPr>
          <p:nvPr/>
        </p:nvSpPr>
        <p:spPr bwMode="auto">
          <a:xfrm>
            <a:off x="6781800" y="5181600"/>
            <a:ext cx="304800" cy="228600"/>
          </a:xfrm>
          <a:prstGeom prst="ellipse">
            <a:avLst/>
          </a:prstGeom>
          <a:solidFill>
            <a:srgbClr val="FFFF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24" name="Line 73">
            <a:extLst>
              <a:ext uri="{FF2B5EF4-FFF2-40B4-BE49-F238E27FC236}">
                <a16:creationId xmlns:a16="http://schemas.microsoft.com/office/drawing/2014/main" id="{7C671F86-23B2-48B1-BACD-0B371EB27A6E}"/>
              </a:ext>
            </a:extLst>
          </p:cNvPr>
          <p:cNvSpPr>
            <a:spLocks noChangeShapeType="1"/>
          </p:cNvSpPr>
          <p:nvPr/>
        </p:nvSpPr>
        <p:spPr bwMode="auto">
          <a:xfrm>
            <a:off x="4114800" y="5562600"/>
            <a:ext cx="914400" cy="381000"/>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hu-HU"/>
          </a:p>
        </p:txBody>
      </p:sp>
      <p:sp>
        <p:nvSpPr>
          <p:cNvPr id="9225" name="Line 74">
            <a:extLst>
              <a:ext uri="{FF2B5EF4-FFF2-40B4-BE49-F238E27FC236}">
                <a16:creationId xmlns:a16="http://schemas.microsoft.com/office/drawing/2014/main" id="{4785EE47-4FC9-4473-B76A-DB0D3FCE6F02}"/>
              </a:ext>
            </a:extLst>
          </p:cNvPr>
          <p:cNvSpPr>
            <a:spLocks noChangeShapeType="1"/>
          </p:cNvSpPr>
          <p:nvPr/>
        </p:nvSpPr>
        <p:spPr bwMode="auto">
          <a:xfrm flipV="1">
            <a:off x="5029200" y="5410200"/>
            <a:ext cx="1600200" cy="5334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9226" name="Rectangle 75">
            <a:extLst>
              <a:ext uri="{FF2B5EF4-FFF2-40B4-BE49-F238E27FC236}">
                <a16:creationId xmlns:a16="http://schemas.microsoft.com/office/drawing/2014/main" id="{49539427-C8C3-4E53-B370-F72409EC0D8E}"/>
              </a:ext>
            </a:extLst>
          </p:cNvPr>
          <p:cNvSpPr>
            <a:spLocks noChangeArrowheads="1"/>
          </p:cNvSpPr>
          <p:nvPr/>
        </p:nvSpPr>
        <p:spPr bwMode="auto">
          <a:xfrm>
            <a:off x="3962400" y="6019801"/>
            <a:ext cx="2298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a:solidFill>
                  <a:srgbClr val="000099"/>
                </a:solidFill>
                <a:latin typeface="Times New Roman" panose="02020603050405020304" pitchFamily="18" charset="0"/>
              </a:rPr>
              <a:t>amphiphilic compound</a:t>
            </a:r>
          </a:p>
        </p:txBody>
      </p:sp>
    </p:spTree>
    <p:extLst>
      <p:ext uri="{BB962C8B-B14F-4D97-AF65-F5344CB8AC3E}">
        <p14:creationId xmlns:p14="http://schemas.microsoft.com/office/powerpoint/2010/main" val="42772947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47FB9A52-6CFE-4876-AEC3-1C051A4633BF}"/>
              </a:ext>
            </a:extLst>
          </p:cNvPr>
          <p:cNvSpPr>
            <a:spLocks noGrp="1" noChangeArrowheads="1"/>
          </p:cNvSpPr>
          <p:nvPr>
            <p:ph type="title"/>
          </p:nvPr>
        </p:nvSpPr>
        <p:spPr>
          <a:xfrm>
            <a:off x="2667000" y="381000"/>
            <a:ext cx="7772400" cy="990600"/>
          </a:xfrm>
          <a:effectLst>
            <a:outerShdw dist="35921" dir="2700000" algn="ctr" rotWithShape="0">
              <a:srgbClr val="808080"/>
            </a:outerShdw>
          </a:effectLst>
        </p:spPr>
        <p:txBody>
          <a:bodyPr/>
          <a:lstStyle/>
          <a:p>
            <a:pPr eaLnBrk="1" hangingPunct="1">
              <a:defRPr/>
            </a:pPr>
            <a:r>
              <a:rPr lang="en-US">
                <a:solidFill>
                  <a:srgbClr val="000099"/>
                </a:solidFill>
                <a:ea typeface="+mj-ea"/>
              </a:rPr>
              <a:t>Solubility Effects</a:t>
            </a:r>
          </a:p>
        </p:txBody>
      </p:sp>
      <p:sp>
        <p:nvSpPr>
          <p:cNvPr id="10243" name="Rectangle 3">
            <a:extLst>
              <a:ext uri="{FF2B5EF4-FFF2-40B4-BE49-F238E27FC236}">
                <a16:creationId xmlns:a16="http://schemas.microsoft.com/office/drawing/2014/main" id="{78C27D9B-DF06-4E82-B5BE-6B5DA2F8D3C4}"/>
              </a:ext>
            </a:extLst>
          </p:cNvPr>
          <p:cNvSpPr>
            <a:spLocks noChangeArrowheads="1"/>
          </p:cNvSpPr>
          <p:nvPr/>
        </p:nvSpPr>
        <p:spPr bwMode="auto">
          <a:xfrm>
            <a:off x="2362200" y="2209800"/>
            <a:ext cx="76962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a:spcBef>
                <a:spcPct val="20000"/>
              </a:spcBef>
              <a:buClr>
                <a:srgbClr val="FF0000"/>
              </a:buClr>
              <a:buFontTx/>
              <a:buChar char="•"/>
            </a:pPr>
            <a:r>
              <a:rPr lang="en-US" altLang="hu-HU" sz="2800">
                <a:latin typeface="Times New Roman" panose="02020603050405020304" pitchFamily="18" charset="0"/>
              </a:rPr>
              <a:t>Solubility of a poorly soluble compound increases as a result of solubilization in the micelles</a:t>
            </a:r>
          </a:p>
        </p:txBody>
      </p:sp>
      <p:grpSp>
        <p:nvGrpSpPr>
          <p:cNvPr id="10244" name="Group 112">
            <a:extLst>
              <a:ext uri="{FF2B5EF4-FFF2-40B4-BE49-F238E27FC236}">
                <a16:creationId xmlns:a16="http://schemas.microsoft.com/office/drawing/2014/main" id="{54F09FBA-DDE2-4609-B318-043987C343E7}"/>
              </a:ext>
            </a:extLst>
          </p:cNvPr>
          <p:cNvGrpSpPr>
            <a:grpSpLocks/>
          </p:cNvGrpSpPr>
          <p:nvPr/>
        </p:nvGrpSpPr>
        <p:grpSpPr bwMode="auto">
          <a:xfrm>
            <a:off x="4341813" y="3657600"/>
            <a:ext cx="3386138" cy="2255838"/>
            <a:chOff x="1295" y="2256"/>
            <a:chExt cx="2133" cy="1421"/>
          </a:xfrm>
        </p:grpSpPr>
        <p:grpSp>
          <p:nvGrpSpPr>
            <p:cNvPr id="10245" name="Group 109">
              <a:extLst>
                <a:ext uri="{FF2B5EF4-FFF2-40B4-BE49-F238E27FC236}">
                  <a16:creationId xmlns:a16="http://schemas.microsoft.com/office/drawing/2014/main" id="{A63F37A5-1D56-4C03-A784-5EC3815C5586}"/>
                </a:ext>
              </a:extLst>
            </p:cNvPr>
            <p:cNvGrpSpPr>
              <a:grpSpLocks/>
            </p:cNvGrpSpPr>
            <p:nvPr/>
          </p:nvGrpSpPr>
          <p:grpSpPr bwMode="auto">
            <a:xfrm>
              <a:off x="2784" y="2880"/>
              <a:ext cx="484" cy="438"/>
              <a:chOff x="3816" y="2016"/>
              <a:chExt cx="691" cy="622"/>
            </a:xfrm>
          </p:grpSpPr>
          <p:grpSp>
            <p:nvGrpSpPr>
              <p:cNvPr id="10284" name="Group 37">
                <a:extLst>
                  <a:ext uri="{FF2B5EF4-FFF2-40B4-BE49-F238E27FC236}">
                    <a16:creationId xmlns:a16="http://schemas.microsoft.com/office/drawing/2014/main" id="{16432FEE-E275-4712-903F-BBC2A4C0BBF9}"/>
                  </a:ext>
                </a:extLst>
              </p:cNvPr>
              <p:cNvGrpSpPr>
                <a:grpSpLocks/>
              </p:cNvGrpSpPr>
              <p:nvPr/>
            </p:nvGrpSpPr>
            <p:grpSpPr bwMode="auto">
              <a:xfrm>
                <a:off x="3816" y="2016"/>
                <a:ext cx="691" cy="622"/>
                <a:chOff x="480" y="1344"/>
                <a:chExt cx="528" cy="480"/>
              </a:xfrm>
            </p:grpSpPr>
            <p:sp>
              <p:nvSpPr>
                <p:cNvPr id="10286" name="Oval 38">
                  <a:extLst>
                    <a:ext uri="{FF2B5EF4-FFF2-40B4-BE49-F238E27FC236}">
                      <a16:creationId xmlns:a16="http://schemas.microsoft.com/office/drawing/2014/main" id="{52E1C4F1-34E1-4A3C-A62F-70081BCB96BF}"/>
                    </a:ext>
                  </a:extLst>
                </p:cNvPr>
                <p:cNvSpPr>
                  <a:spLocks noChangeArrowheads="1"/>
                </p:cNvSpPr>
                <p:nvPr/>
              </p:nvSpPr>
              <p:spPr bwMode="auto">
                <a:xfrm>
                  <a:off x="864" y="139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10287" name="Oval 39">
                  <a:extLst>
                    <a:ext uri="{FF2B5EF4-FFF2-40B4-BE49-F238E27FC236}">
                      <a16:creationId xmlns:a16="http://schemas.microsoft.com/office/drawing/2014/main" id="{BD0D0423-90EF-4C1D-B063-1A22D774C805}"/>
                    </a:ext>
                  </a:extLst>
                </p:cNvPr>
                <p:cNvSpPr>
                  <a:spLocks noChangeArrowheads="1"/>
                </p:cNvSpPr>
                <p:nvPr/>
              </p:nvSpPr>
              <p:spPr bwMode="auto">
                <a:xfrm>
                  <a:off x="912" y="148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10288" name="Oval 40">
                  <a:extLst>
                    <a:ext uri="{FF2B5EF4-FFF2-40B4-BE49-F238E27FC236}">
                      <a16:creationId xmlns:a16="http://schemas.microsoft.com/office/drawing/2014/main" id="{12894931-0A3A-4959-96E5-2EB6E59E4A7C}"/>
                    </a:ext>
                  </a:extLst>
                </p:cNvPr>
                <p:cNvSpPr>
                  <a:spLocks noChangeArrowheads="1"/>
                </p:cNvSpPr>
                <p:nvPr/>
              </p:nvSpPr>
              <p:spPr bwMode="auto">
                <a:xfrm>
                  <a:off x="912"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10289" name="Oval 41">
                  <a:extLst>
                    <a:ext uri="{FF2B5EF4-FFF2-40B4-BE49-F238E27FC236}">
                      <a16:creationId xmlns:a16="http://schemas.microsoft.com/office/drawing/2014/main" id="{51C501F3-3BCF-4176-B2AF-1923A5CCE00F}"/>
                    </a:ext>
                  </a:extLst>
                </p:cNvPr>
                <p:cNvSpPr>
                  <a:spLocks noChangeArrowheads="1"/>
                </p:cNvSpPr>
                <p:nvPr/>
              </p:nvSpPr>
              <p:spPr bwMode="auto">
                <a:xfrm>
                  <a:off x="768"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10290" name="Oval 42">
                  <a:extLst>
                    <a:ext uri="{FF2B5EF4-FFF2-40B4-BE49-F238E27FC236}">
                      <a16:creationId xmlns:a16="http://schemas.microsoft.com/office/drawing/2014/main" id="{4B977FE0-D477-46C4-84EF-26DF8B461452}"/>
                    </a:ext>
                  </a:extLst>
                </p:cNvPr>
                <p:cNvSpPr>
                  <a:spLocks noChangeArrowheads="1"/>
                </p:cNvSpPr>
                <p:nvPr/>
              </p:nvSpPr>
              <p:spPr bwMode="auto">
                <a:xfrm>
                  <a:off x="6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10291" name="Oval 43">
                  <a:extLst>
                    <a:ext uri="{FF2B5EF4-FFF2-40B4-BE49-F238E27FC236}">
                      <a16:creationId xmlns:a16="http://schemas.microsoft.com/office/drawing/2014/main" id="{B793057D-3AA0-4ABE-A4CC-E643667BF3C0}"/>
                    </a:ext>
                  </a:extLst>
                </p:cNvPr>
                <p:cNvSpPr>
                  <a:spLocks noChangeArrowheads="1"/>
                </p:cNvSpPr>
                <p:nvPr/>
              </p:nvSpPr>
              <p:spPr bwMode="auto">
                <a:xfrm>
                  <a:off x="768" y="17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10292" name="Oval 44">
                  <a:extLst>
                    <a:ext uri="{FF2B5EF4-FFF2-40B4-BE49-F238E27FC236}">
                      <a16:creationId xmlns:a16="http://schemas.microsoft.com/office/drawing/2014/main" id="{C693BC4B-9DF1-49F7-8C5A-C7C2F55B20B7}"/>
                    </a:ext>
                  </a:extLst>
                </p:cNvPr>
                <p:cNvSpPr>
                  <a:spLocks noChangeArrowheads="1"/>
                </p:cNvSpPr>
                <p:nvPr/>
              </p:nvSpPr>
              <p:spPr bwMode="auto">
                <a:xfrm>
                  <a:off x="864"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10293" name="Oval 45">
                  <a:extLst>
                    <a:ext uri="{FF2B5EF4-FFF2-40B4-BE49-F238E27FC236}">
                      <a16:creationId xmlns:a16="http://schemas.microsoft.com/office/drawing/2014/main" id="{0544290F-C43E-4380-B67F-8E28E8F69022}"/>
                    </a:ext>
                  </a:extLst>
                </p:cNvPr>
                <p:cNvSpPr>
                  <a:spLocks noChangeArrowheads="1"/>
                </p:cNvSpPr>
                <p:nvPr/>
              </p:nvSpPr>
              <p:spPr bwMode="auto">
                <a:xfrm>
                  <a:off x="624" y="17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10294" name="Oval 46">
                  <a:extLst>
                    <a:ext uri="{FF2B5EF4-FFF2-40B4-BE49-F238E27FC236}">
                      <a16:creationId xmlns:a16="http://schemas.microsoft.com/office/drawing/2014/main" id="{FC4F43CF-3FDB-4146-A684-3B9CC52012B4}"/>
                    </a:ext>
                  </a:extLst>
                </p:cNvPr>
                <p:cNvSpPr>
                  <a:spLocks noChangeArrowheads="1"/>
                </p:cNvSpPr>
                <p:nvPr/>
              </p:nvSpPr>
              <p:spPr bwMode="auto">
                <a:xfrm>
                  <a:off x="576"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10295" name="Oval 47">
                  <a:extLst>
                    <a:ext uri="{FF2B5EF4-FFF2-40B4-BE49-F238E27FC236}">
                      <a16:creationId xmlns:a16="http://schemas.microsoft.com/office/drawing/2014/main" id="{879FCA25-638F-4921-8A45-F6D0EC6EE53B}"/>
                    </a:ext>
                  </a:extLst>
                </p:cNvPr>
                <p:cNvSpPr>
                  <a:spLocks noChangeArrowheads="1"/>
                </p:cNvSpPr>
                <p:nvPr/>
              </p:nvSpPr>
              <p:spPr bwMode="auto">
                <a:xfrm>
                  <a:off x="528" y="139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10296" name="Oval 48">
                  <a:extLst>
                    <a:ext uri="{FF2B5EF4-FFF2-40B4-BE49-F238E27FC236}">
                      <a16:creationId xmlns:a16="http://schemas.microsoft.com/office/drawing/2014/main" id="{AABE8EDF-47D7-42A4-A960-052AEE6A0509}"/>
                    </a:ext>
                  </a:extLst>
                </p:cNvPr>
                <p:cNvSpPr>
                  <a:spLocks noChangeArrowheads="1"/>
                </p:cNvSpPr>
                <p:nvPr/>
              </p:nvSpPr>
              <p:spPr bwMode="auto">
                <a:xfrm>
                  <a:off x="480"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10297" name="Oval 49">
                  <a:extLst>
                    <a:ext uri="{FF2B5EF4-FFF2-40B4-BE49-F238E27FC236}">
                      <a16:creationId xmlns:a16="http://schemas.microsoft.com/office/drawing/2014/main" id="{066CB2A7-FFFB-4A8A-BCF9-A4B6B9B5D1C0}"/>
                    </a:ext>
                  </a:extLst>
                </p:cNvPr>
                <p:cNvSpPr>
                  <a:spLocks noChangeArrowheads="1"/>
                </p:cNvSpPr>
                <p:nvPr/>
              </p:nvSpPr>
              <p:spPr bwMode="auto">
                <a:xfrm>
                  <a:off x="528"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10298" name="Oval 50">
                  <a:extLst>
                    <a:ext uri="{FF2B5EF4-FFF2-40B4-BE49-F238E27FC236}">
                      <a16:creationId xmlns:a16="http://schemas.microsoft.com/office/drawing/2014/main" id="{C9C9A078-4AB9-45A2-926A-628A0FC2209D}"/>
                    </a:ext>
                  </a:extLst>
                </p:cNvPr>
                <p:cNvSpPr>
                  <a:spLocks noChangeArrowheads="1"/>
                </p:cNvSpPr>
                <p:nvPr/>
              </p:nvSpPr>
              <p:spPr bwMode="auto">
                <a:xfrm>
                  <a:off x="480" y="148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10299" name="Freeform 51">
                  <a:extLst>
                    <a:ext uri="{FF2B5EF4-FFF2-40B4-BE49-F238E27FC236}">
                      <a16:creationId xmlns:a16="http://schemas.microsoft.com/office/drawing/2014/main" id="{AD6550D0-AF79-407F-BEC8-CD2EC4454DB7}"/>
                    </a:ext>
                  </a:extLst>
                </p:cNvPr>
                <p:cNvSpPr>
                  <a:spLocks/>
                </p:cNvSpPr>
                <p:nvPr/>
              </p:nvSpPr>
              <p:spPr bwMode="auto">
                <a:xfrm>
                  <a:off x="731" y="1440"/>
                  <a:ext cx="74" cy="182"/>
                </a:xfrm>
                <a:custGeom>
                  <a:avLst/>
                  <a:gdLst>
                    <a:gd name="T0" fmla="*/ 69 w 74"/>
                    <a:gd name="T1" fmla="*/ 0 h 182"/>
                    <a:gd name="T2" fmla="*/ 73 w 74"/>
                    <a:gd name="T3" fmla="*/ 12 h 182"/>
                    <a:gd name="T4" fmla="*/ 57 w 74"/>
                    <a:gd name="T5" fmla="*/ 36 h 182"/>
                    <a:gd name="T6" fmla="*/ 21 w 74"/>
                    <a:gd name="T7" fmla="*/ 96 h 182"/>
                    <a:gd name="T8" fmla="*/ 17 w 74"/>
                    <a:gd name="T9" fmla="*/ 144 h 182"/>
                    <a:gd name="T10" fmla="*/ 37 w 74"/>
                    <a:gd name="T11" fmla="*/ 176 h 182"/>
                    <a:gd name="T12" fmla="*/ 0 60000 65536"/>
                    <a:gd name="T13" fmla="*/ 0 60000 65536"/>
                    <a:gd name="T14" fmla="*/ 0 60000 65536"/>
                    <a:gd name="T15" fmla="*/ 0 60000 65536"/>
                    <a:gd name="T16" fmla="*/ 0 60000 65536"/>
                    <a:gd name="T17" fmla="*/ 0 60000 65536"/>
                    <a:gd name="T18" fmla="*/ 0 w 74"/>
                    <a:gd name="T19" fmla="*/ 0 h 182"/>
                    <a:gd name="T20" fmla="*/ 74 w 74"/>
                    <a:gd name="T21" fmla="*/ 182 h 182"/>
                  </a:gdLst>
                  <a:ahLst/>
                  <a:cxnLst>
                    <a:cxn ang="T12">
                      <a:pos x="T0" y="T1"/>
                    </a:cxn>
                    <a:cxn ang="T13">
                      <a:pos x="T2" y="T3"/>
                    </a:cxn>
                    <a:cxn ang="T14">
                      <a:pos x="T4" y="T5"/>
                    </a:cxn>
                    <a:cxn ang="T15">
                      <a:pos x="T6" y="T7"/>
                    </a:cxn>
                    <a:cxn ang="T16">
                      <a:pos x="T8" y="T9"/>
                    </a:cxn>
                    <a:cxn ang="T17">
                      <a:pos x="T10" y="T11"/>
                    </a:cxn>
                  </a:cxnLst>
                  <a:rect l="T18" t="T19" r="T20" b="T21"/>
                  <a:pathLst>
                    <a:path w="74" h="182">
                      <a:moveTo>
                        <a:pt x="69" y="0"/>
                      </a:moveTo>
                      <a:cubicBezTo>
                        <a:pt x="70" y="4"/>
                        <a:pt x="74" y="8"/>
                        <a:pt x="73" y="12"/>
                      </a:cubicBezTo>
                      <a:cubicBezTo>
                        <a:pt x="70" y="21"/>
                        <a:pt x="57" y="36"/>
                        <a:pt x="57" y="36"/>
                      </a:cubicBezTo>
                      <a:cubicBezTo>
                        <a:pt x="52" y="71"/>
                        <a:pt x="50" y="77"/>
                        <a:pt x="21" y="96"/>
                      </a:cubicBezTo>
                      <a:cubicBezTo>
                        <a:pt x="3" y="122"/>
                        <a:pt x="0" y="119"/>
                        <a:pt x="17" y="144"/>
                      </a:cubicBezTo>
                      <a:cubicBezTo>
                        <a:pt x="23" y="182"/>
                        <a:pt x="19" y="158"/>
                        <a:pt x="37" y="176"/>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10300" name="Freeform 52">
                  <a:extLst>
                    <a:ext uri="{FF2B5EF4-FFF2-40B4-BE49-F238E27FC236}">
                      <a16:creationId xmlns:a16="http://schemas.microsoft.com/office/drawing/2014/main" id="{60ABA305-097E-4BCD-8B85-44EECC913F29}"/>
                    </a:ext>
                  </a:extLst>
                </p:cNvPr>
                <p:cNvSpPr>
                  <a:spLocks/>
                </p:cNvSpPr>
                <p:nvPr/>
              </p:nvSpPr>
              <p:spPr bwMode="auto">
                <a:xfrm>
                  <a:off x="690" y="1444"/>
                  <a:ext cx="66" cy="90"/>
                </a:xfrm>
                <a:custGeom>
                  <a:avLst/>
                  <a:gdLst>
                    <a:gd name="T0" fmla="*/ 34 w 66"/>
                    <a:gd name="T1" fmla="*/ 0 h 90"/>
                    <a:gd name="T2" fmla="*/ 10 w 66"/>
                    <a:gd name="T3" fmla="*/ 36 h 90"/>
                    <a:gd name="T4" fmla="*/ 2 w 66"/>
                    <a:gd name="T5" fmla="*/ 48 h 90"/>
                    <a:gd name="T6" fmla="*/ 26 w 66"/>
                    <a:gd name="T7" fmla="*/ 64 h 90"/>
                    <a:gd name="T8" fmla="*/ 30 w 66"/>
                    <a:gd name="T9" fmla="*/ 76 h 90"/>
                    <a:gd name="T10" fmla="*/ 30 w 66"/>
                    <a:gd name="T11" fmla="*/ 88 h 90"/>
                    <a:gd name="T12" fmla="*/ 66 w 66"/>
                    <a:gd name="T13" fmla="*/ 28 h 90"/>
                    <a:gd name="T14" fmla="*/ 0 60000 65536"/>
                    <a:gd name="T15" fmla="*/ 0 60000 65536"/>
                    <a:gd name="T16" fmla="*/ 0 60000 65536"/>
                    <a:gd name="T17" fmla="*/ 0 60000 65536"/>
                    <a:gd name="T18" fmla="*/ 0 60000 65536"/>
                    <a:gd name="T19" fmla="*/ 0 60000 65536"/>
                    <a:gd name="T20" fmla="*/ 0 60000 65536"/>
                    <a:gd name="T21" fmla="*/ 0 w 66"/>
                    <a:gd name="T22" fmla="*/ 0 h 90"/>
                    <a:gd name="T23" fmla="*/ 66 w 66"/>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90">
                      <a:moveTo>
                        <a:pt x="34" y="0"/>
                      </a:moveTo>
                      <a:cubicBezTo>
                        <a:pt x="63" y="19"/>
                        <a:pt x="30" y="31"/>
                        <a:pt x="10" y="36"/>
                      </a:cubicBezTo>
                      <a:cubicBezTo>
                        <a:pt x="7" y="40"/>
                        <a:pt x="0" y="44"/>
                        <a:pt x="2" y="48"/>
                      </a:cubicBezTo>
                      <a:cubicBezTo>
                        <a:pt x="7" y="56"/>
                        <a:pt x="26" y="64"/>
                        <a:pt x="26" y="64"/>
                      </a:cubicBezTo>
                      <a:cubicBezTo>
                        <a:pt x="27" y="68"/>
                        <a:pt x="32" y="72"/>
                        <a:pt x="30" y="76"/>
                      </a:cubicBezTo>
                      <a:cubicBezTo>
                        <a:pt x="25" y="90"/>
                        <a:pt x="5" y="80"/>
                        <a:pt x="30" y="88"/>
                      </a:cubicBezTo>
                      <a:cubicBezTo>
                        <a:pt x="52" y="73"/>
                        <a:pt x="48" y="46"/>
                        <a:pt x="66" y="2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10301" name="Freeform 53">
                  <a:extLst>
                    <a:ext uri="{FF2B5EF4-FFF2-40B4-BE49-F238E27FC236}">
                      <a16:creationId xmlns:a16="http://schemas.microsoft.com/office/drawing/2014/main" id="{0A0CDA74-E2C3-409A-80F5-6B56488B3ED9}"/>
                    </a:ext>
                  </a:extLst>
                </p:cNvPr>
                <p:cNvSpPr>
                  <a:spLocks/>
                </p:cNvSpPr>
                <p:nvPr/>
              </p:nvSpPr>
              <p:spPr bwMode="auto">
                <a:xfrm>
                  <a:off x="768" y="1468"/>
                  <a:ext cx="108" cy="100"/>
                </a:xfrm>
                <a:custGeom>
                  <a:avLst/>
                  <a:gdLst>
                    <a:gd name="T0" fmla="*/ 108 w 108"/>
                    <a:gd name="T1" fmla="*/ 0 h 100"/>
                    <a:gd name="T2" fmla="*/ 64 w 108"/>
                    <a:gd name="T3" fmla="*/ 0 h 100"/>
                    <a:gd name="T4" fmla="*/ 20 w 108"/>
                    <a:gd name="T5" fmla="*/ 76 h 100"/>
                    <a:gd name="T6" fmla="*/ 0 w 108"/>
                    <a:gd name="T7" fmla="*/ 100 h 100"/>
                    <a:gd name="T8" fmla="*/ 0 60000 65536"/>
                    <a:gd name="T9" fmla="*/ 0 60000 65536"/>
                    <a:gd name="T10" fmla="*/ 0 60000 65536"/>
                    <a:gd name="T11" fmla="*/ 0 60000 65536"/>
                    <a:gd name="T12" fmla="*/ 0 w 108"/>
                    <a:gd name="T13" fmla="*/ 0 h 100"/>
                    <a:gd name="T14" fmla="*/ 108 w 108"/>
                    <a:gd name="T15" fmla="*/ 100 h 100"/>
                  </a:gdLst>
                  <a:ahLst/>
                  <a:cxnLst>
                    <a:cxn ang="T8">
                      <a:pos x="T0" y="T1"/>
                    </a:cxn>
                    <a:cxn ang="T9">
                      <a:pos x="T2" y="T3"/>
                    </a:cxn>
                    <a:cxn ang="T10">
                      <a:pos x="T4" y="T5"/>
                    </a:cxn>
                    <a:cxn ang="T11">
                      <a:pos x="T6" y="T7"/>
                    </a:cxn>
                  </a:cxnLst>
                  <a:rect l="T12" t="T13" r="T14" b="T15"/>
                  <a:pathLst>
                    <a:path w="108" h="100">
                      <a:moveTo>
                        <a:pt x="108" y="0"/>
                      </a:moveTo>
                      <a:cubicBezTo>
                        <a:pt x="100" y="23"/>
                        <a:pt x="84" y="5"/>
                        <a:pt x="64" y="0"/>
                      </a:cubicBezTo>
                      <a:cubicBezTo>
                        <a:pt x="50" y="21"/>
                        <a:pt x="47" y="67"/>
                        <a:pt x="20" y="76"/>
                      </a:cubicBezTo>
                      <a:cubicBezTo>
                        <a:pt x="9" y="92"/>
                        <a:pt x="0" y="86"/>
                        <a:pt x="0" y="10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10302" name="Freeform 54">
                  <a:extLst>
                    <a:ext uri="{FF2B5EF4-FFF2-40B4-BE49-F238E27FC236}">
                      <a16:creationId xmlns:a16="http://schemas.microsoft.com/office/drawing/2014/main" id="{C717C6D4-88A6-470D-90C6-3E72583B3D25}"/>
                    </a:ext>
                  </a:extLst>
                </p:cNvPr>
                <p:cNvSpPr>
                  <a:spLocks/>
                </p:cNvSpPr>
                <p:nvPr/>
              </p:nvSpPr>
              <p:spPr bwMode="auto">
                <a:xfrm>
                  <a:off x="816" y="1520"/>
                  <a:ext cx="96" cy="90"/>
                </a:xfrm>
                <a:custGeom>
                  <a:avLst/>
                  <a:gdLst>
                    <a:gd name="T0" fmla="*/ 96 w 96"/>
                    <a:gd name="T1" fmla="*/ 28 h 90"/>
                    <a:gd name="T2" fmla="*/ 68 w 96"/>
                    <a:gd name="T3" fmla="*/ 0 h 90"/>
                    <a:gd name="T4" fmla="*/ 52 w 96"/>
                    <a:gd name="T5" fmla="*/ 52 h 90"/>
                    <a:gd name="T6" fmla="*/ 48 w 96"/>
                    <a:gd name="T7" fmla="*/ 68 h 90"/>
                    <a:gd name="T8" fmla="*/ 8 w 96"/>
                    <a:gd name="T9" fmla="*/ 44 h 90"/>
                    <a:gd name="T10" fmla="*/ 0 w 96"/>
                    <a:gd name="T11" fmla="*/ 52 h 90"/>
                    <a:gd name="T12" fmla="*/ 0 60000 65536"/>
                    <a:gd name="T13" fmla="*/ 0 60000 65536"/>
                    <a:gd name="T14" fmla="*/ 0 60000 65536"/>
                    <a:gd name="T15" fmla="*/ 0 60000 65536"/>
                    <a:gd name="T16" fmla="*/ 0 60000 65536"/>
                    <a:gd name="T17" fmla="*/ 0 60000 65536"/>
                    <a:gd name="T18" fmla="*/ 0 w 96"/>
                    <a:gd name="T19" fmla="*/ 0 h 90"/>
                    <a:gd name="T20" fmla="*/ 96 w 96"/>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96" h="90">
                      <a:moveTo>
                        <a:pt x="96" y="28"/>
                      </a:moveTo>
                      <a:cubicBezTo>
                        <a:pt x="76" y="23"/>
                        <a:pt x="74" y="19"/>
                        <a:pt x="68" y="0"/>
                      </a:cubicBezTo>
                      <a:cubicBezTo>
                        <a:pt x="38" y="7"/>
                        <a:pt x="49" y="21"/>
                        <a:pt x="52" y="52"/>
                      </a:cubicBezTo>
                      <a:cubicBezTo>
                        <a:pt x="51" y="57"/>
                        <a:pt x="51" y="64"/>
                        <a:pt x="48" y="68"/>
                      </a:cubicBezTo>
                      <a:cubicBezTo>
                        <a:pt x="30" y="90"/>
                        <a:pt x="29" y="40"/>
                        <a:pt x="8" y="44"/>
                      </a:cubicBezTo>
                      <a:cubicBezTo>
                        <a:pt x="4" y="45"/>
                        <a:pt x="3" y="49"/>
                        <a:pt x="0" y="52"/>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10303" name="Freeform 55">
                  <a:extLst>
                    <a:ext uri="{FF2B5EF4-FFF2-40B4-BE49-F238E27FC236}">
                      <a16:creationId xmlns:a16="http://schemas.microsoft.com/office/drawing/2014/main" id="{AD9E8A2E-D4EA-4E6F-A032-D242667D83CA}"/>
                    </a:ext>
                  </a:extLst>
                </p:cNvPr>
                <p:cNvSpPr>
                  <a:spLocks/>
                </p:cNvSpPr>
                <p:nvPr/>
              </p:nvSpPr>
              <p:spPr bwMode="auto">
                <a:xfrm>
                  <a:off x="804" y="1580"/>
                  <a:ext cx="104" cy="56"/>
                </a:xfrm>
                <a:custGeom>
                  <a:avLst/>
                  <a:gdLst>
                    <a:gd name="T0" fmla="*/ 104 w 104"/>
                    <a:gd name="T1" fmla="*/ 52 h 56"/>
                    <a:gd name="T2" fmla="*/ 84 w 104"/>
                    <a:gd name="T3" fmla="*/ 8 h 56"/>
                    <a:gd name="T4" fmla="*/ 64 w 104"/>
                    <a:gd name="T5" fmla="*/ 56 h 56"/>
                    <a:gd name="T6" fmla="*/ 28 w 104"/>
                    <a:gd name="T7" fmla="*/ 36 h 56"/>
                    <a:gd name="T8" fmla="*/ 16 w 104"/>
                    <a:gd name="T9" fmla="*/ 28 h 56"/>
                    <a:gd name="T10" fmla="*/ 0 w 104"/>
                    <a:gd name="T11" fmla="*/ 0 h 56"/>
                    <a:gd name="T12" fmla="*/ 0 60000 65536"/>
                    <a:gd name="T13" fmla="*/ 0 60000 65536"/>
                    <a:gd name="T14" fmla="*/ 0 60000 65536"/>
                    <a:gd name="T15" fmla="*/ 0 60000 65536"/>
                    <a:gd name="T16" fmla="*/ 0 60000 65536"/>
                    <a:gd name="T17" fmla="*/ 0 60000 65536"/>
                    <a:gd name="T18" fmla="*/ 0 w 104"/>
                    <a:gd name="T19" fmla="*/ 0 h 56"/>
                    <a:gd name="T20" fmla="*/ 104 w 104"/>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104" h="56">
                      <a:moveTo>
                        <a:pt x="104" y="52"/>
                      </a:moveTo>
                      <a:cubicBezTo>
                        <a:pt x="99" y="33"/>
                        <a:pt x="104" y="15"/>
                        <a:pt x="84" y="8"/>
                      </a:cubicBezTo>
                      <a:cubicBezTo>
                        <a:pt x="78" y="27"/>
                        <a:pt x="74" y="40"/>
                        <a:pt x="64" y="56"/>
                      </a:cubicBezTo>
                      <a:cubicBezTo>
                        <a:pt x="43" y="49"/>
                        <a:pt x="56" y="54"/>
                        <a:pt x="28" y="36"/>
                      </a:cubicBezTo>
                      <a:cubicBezTo>
                        <a:pt x="24" y="33"/>
                        <a:pt x="16" y="28"/>
                        <a:pt x="16" y="28"/>
                      </a:cubicBezTo>
                      <a:cubicBezTo>
                        <a:pt x="7" y="1"/>
                        <a:pt x="16" y="8"/>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10304" name="Freeform 56">
                  <a:extLst>
                    <a:ext uri="{FF2B5EF4-FFF2-40B4-BE49-F238E27FC236}">
                      <a16:creationId xmlns:a16="http://schemas.microsoft.com/office/drawing/2014/main" id="{607B516E-07DC-41CB-98A7-FA1BFB0AE394}"/>
                    </a:ext>
                  </a:extLst>
                </p:cNvPr>
                <p:cNvSpPr>
                  <a:spLocks/>
                </p:cNvSpPr>
                <p:nvPr/>
              </p:nvSpPr>
              <p:spPr bwMode="auto">
                <a:xfrm>
                  <a:off x="784" y="1588"/>
                  <a:ext cx="92" cy="108"/>
                </a:xfrm>
                <a:custGeom>
                  <a:avLst/>
                  <a:gdLst>
                    <a:gd name="T0" fmla="*/ 92 w 92"/>
                    <a:gd name="T1" fmla="*/ 108 h 108"/>
                    <a:gd name="T2" fmla="*/ 80 w 92"/>
                    <a:gd name="T3" fmla="*/ 104 h 108"/>
                    <a:gd name="T4" fmla="*/ 76 w 92"/>
                    <a:gd name="T5" fmla="*/ 92 h 108"/>
                    <a:gd name="T6" fmla="*/ 52 w 92"/>
                    <a:gd name="T7" fmla="*/ 84 h 108"/>
                    <a:gd name="T8" fmla="*/ 36 w 92"/>
                    <a:gd name="T9" fmla="*/ 48 h 108"/>
                    <a:gd name="T10" fmla="*/ 12 w 92"/>
                    <a:gd name="T11" fmla="*/ 36 h 108"/>
                    <a:gd name="T12" fmla="*/ 0 w 92"/>
                    <a:gd name="T13" fmla="*/ 0 h 108"/>
                    <a:gd name="T14" fmla="*/ 0 60000 65536"/>
                    <a:gd name="T15" fmla="*/ 0 60000 65536"/>
                    <a:gd name="T16" fmla="*/ 0 60000 65536"/>
                    <a:gd name="T17" fmla="*/ 0 60000 65536"/>
                    <a:gd name="T18" fmla="*/ 0 60000 65536"/>
                    <a:gd name="T19" fmla="*/ 0 60000 65536"/>
                    <a:gd name="T20" fmla="*/ 0 60000 65536"/>
                    <a:gd name="T21" fmla="*/ 0 w 92"/>
                    <a:gd name="T22" fmla="*/ 0 h 108"/>
                    <a:gd name="T23" fmla="*/ 92 w 92"/>
                    <a:gd name="T24" fmla="*/ 108 h 1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108">
                      <a:moveTo>
                        <a:pt x="92" y="108"/>
                      </a:moveTo>
                      <a:cubicBezTo>
                        <a:pt x="88" y="107"/>
                        <a:pt x="83" y="107"/>
                        <a:pt x="80" y="104"/>
                      </a:cubicBezTo>
                      <a:cubicBezTo>
                        <a:pt x="77" y="101"/>
                        <a:pt x="79" y="94"/>
                        <a:pt x="76" y="92"/>
                      </a:cubicBezTo>
                      <a:cubicBezTo>
                        <a:pt x="69" y="87"/>
                        <a:pt x="52" y="84"/>
                        <a:pt x="52" y="84"/>
                      </a:cubicBezTo>
                      <a:cubicBezTo>
                        <a:pt x="49" y="75"/>
                        <a:pt x="42" y="54"/>
                        <a:pt x="36" y="48"/>
                      </a:cubicBezTo>
                      <a:cubicBezTo>
                        <a:pt x="30" y="42"/>
                        <a:pt x="19" y="41"/>
                        <a:pt x="12" y="36"/>
                      </a:cubicBezTo>
                      <a:cubicBezTo>
                        <a:pt x="5" y="25"/>
                        <a:pt x="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10305" name="Freeform 57">
                  <a:extLst>
                    <a:ext uri="{FF2B5EF4-FFF2-40B4-BE49-F238E27FC236}">
                      <a16:creationId xmlns:a16="http://schemas.microsoft.com/office/drawing/2014/main" id="{74D9B5B6-5231-4517-B7AF-E670B842E075}"/>
                    </a:ext>
                  </a:extLst>
                </p:cNvPr>
                <p:cNvSpPr>
                  <a:spLocks/>
                </p:cNvSpPr>
                <p:nvPr/>
              </p:nvSpPr>
              <p:spPr bwMode="auto">
                <a:xfrm>
                  <a:off x="740" y="1627"/>
                  <a:ext cx="60" cy="109"/>
                </a:xfrm>
                <a:custGeom>
                  <a:avLst/>
                  <a:gdLst>
                    <a:gd name="T0" fmla="*/ 60 w 60"/>
                    <a:gd name="T1" fmla="*/ 109 h 109"/>
                    <a:gd name="T2" fmla="*/ 44 w 60"/>
                    <a:gd name="T3" fmla="*/ 41 h 109"/>
                    <a:gd name="T4" fmla="*/ 12 w 60"/>
                    <a:gd name="T5" fmla="*/ 13 h 109"/>
                    <a:gd name="T6" fmla="*/ 0 w 60"/>
                    <a:gd name="T7" fmla="*/ 1 h 109"/>
                    <a:gd name="T8" fmla="*/ 0 60000 65536"/>
                    <a:gd name="T9" fmla="*/ 0 60000 65536"/>
                    <a:gd name="T10" fmla="*/ 0 60000 65536"/>
                    <a:gd name="T11" fmla="*/ 0 60000 65536"/>
                    <a:gd name="T12" fmla="*/ 0 w 60"/>
                    <a:gd name="T13" fmla="*/ 0 h 109"/>
                    <a:gd name="T14" fmla="*/ 60 w 60"/>
                    <a:gd name="T15" fmla="*/ 109 h 109"/>
                  </a:gdLst>
                  <a:ahLst/>
                  <a:cxnLst>
                    <a:cxn ang="T8">
                      <a:pos x="T0" y="T1"/>
                    </a:cxn>
                    <a:cxn ang="T9">
                      <a:pos x="T2" y="T3"/>
                    </a:cxn>
                    <a:cxn ang="T10">
                      <a:pos x="T4" y="T5"/>
                    </a:cxn>
                    <a:cxn ang="T11">
                      <a:pos x="T6" y="T7"/>
                    </a:cxn>
                  </a:cxnLst>
                  <a:rect l="T12" t="T13" r="T14" b="T15"/>
                  <a:pathLst>
                    <a:path w="60" h="109">
                      <a:moveTo>
                        <a:pt x="60" y="109"/>
                      </a:moveTo>
                      <a:cubicBezTo>
                        <a:pt x="57" y="76"/>
                        <a:pt x="60" y="65"/>
                        <a:pt x="44" y="41"/>
                      </a:cubicBezTo>
                      <a:cubicBezTo>
                        <a:pt x="39" y="15"/>
                        <a:pt x="36" y="19"/>
                        <a:pt x="12" y="13"/>
                      </a:cubicBezTo>
                      <a:cubicBezTo>
                        <a:pt x="3" y="0"/>
                        <a:pt x="9" y="1"/>
                        <a:pt x="0"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10306" name="Freeform 58">
                  <a:extLst>
                    <a:ext uri="{FF2B5EF4-FFF2-40B4-BE49-F238E27FC236}">
                      <a16:creationId xmlns:a16="http://schemas.microsoft.com/office/drawing/2014/main" id="{49419827-1921-45C5-A3B3-BB8F678999D8}"/>
                    </a:ext>
                  </a:extLst>
                </p:cNvPr>
                <p:cNvSpPr>
                  <a:spLocks/>
                </p:cNvSpPr>
                <p:nvPr/>
              </p:nvSpPr>
              <p:spPr bwMode="auto">
                <a:xfrm>
                  <a:off x="696" y="1620"/>
                  <a:ext cx="52" cy="120"/>
                </a:xfrm>
                <a:custGeom>
                  <a:avLst/>
                  <a:gdLst>
                    <a:gd name="T0" fmla="*/ 0 w 52"/>
                    <a:gd name="T1" fmla="*/ 120 h 120"/>
                    <a:gd name="T2" fmla="*/ 40 w 52"/>
                    <a:gd name="T3" fmla="*/ 108 h 120"/>
                    <a:gd name="T4" fmla="*/ 52 w 52"/>
                    <a:gd name="T5" fmla="*/ 80 h 120"/>
                    <a:gd name="T6" fmla="*/ 24 w 52"/>
                    <a:gd name="T7" fmla="*/ 60 h 120"/>
                    <a:gd name="T8" fmla="*/ 24 w 52"/>
                    <a:gd name="T9" fmla="*/ 0 h 120"/>
                    <a:gd name="T10" fmla="*/ 0 60000 65536"/>
                    <a:gd name="T11" fmla="*/ 0 60000 65536"/>
                    <a:gd name="T12" fmla="*/ 0 60000 65536"/>
                    <a:gd name="T13" fmla="*/ 0 60000 65536"/>
                    <a:gd name="T14" fmla="*/ 0 60000 65536"/>
                    <a:gd name="T15" fmla="*/ 0 w 52"/>
                    <a:gd name="T16" fmla="*/ 0 h 120"/>
                    <a:gd name="T17" fmla="*/ 52 w 52"/>
                    <a:gd name="T18" fmla="*/ 120 h 120"/>
                  </a:gdLst>
                  <a:ahLst/>
                  <a:cxnLst>
                    <a:cxn ang="T10">
                      <a:pos x="T0" y="T1"/>
                    </a:cxn>
                    <a:cxn ang="T11">
                      <a:pos x="T2" y="T3"/>
                    </a:cxn>
                    <a:cxn ang="T12">
                      <a:pos x="T4" y="T5"/>
                    </a:cxn>
                    <a:cxn ang="T13">
                      <a:pos x="T6" y="T7"/>
                    </a:cxn>
                    <a:cxn ang="T14">
                      <a:pos x="T8" y="T9"/>
                    </a:cxn>
                  </a:cxnLst>
                  <a:rect l="T15" t="T16" r="T17" b="T18"/>
                  <a:pathLst>
                    <a:path w="52" h="120">
                      <a:moveTo>
                        <a:pt x="0" y="120"/>
                      </a:moveTo>
                      <a:cubicBezTo>
                        <a:pt x="12" y="114"/>
                        <a:pt x="29" y="116"/>
                        <a:pt x="40" y="108"/>
                      </a:cubicBezTo>
                      <a:cubicBezTo>
                        <a:pt x="48" y="102"/>
                        <a:pt x="46" y="88"/>
                        <a:pt x="52" y="80"/>
                      </a:cubicBezTo>
                      <a:cubicBezTo>
                        <a:pt x="34" y="74"/>
                        <a:pt x="42" y="66"/>
                        <a:pt x="24" y="60"/>
                      </a:cubicBezTo>
                      <a:cubicBezTo>
                        <a:pt x="20" y="38"/>
                        <a:pt x="24" y="24"/>
                        <a:pt x="24"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10307" name="Freeform 59">
                  <a:extLst>
                    <a:ext uri="{FF2B5EF4-FFF2-40B4-BE49-F238E27FC236}">
                      <a16:creationId xmlns:a16="http://schemas.microsoft.com/office/drawing/2014/main" id="{C1219D27-5BEA-493A-8F1E-820B24CA17BC}"/>
                    </a:ext>
                  </a:extLst>
                </p:cNvPr>
                <p:cNvSpPr>
                  <a:spLocks/>
                </p:cNvSpPr>
                <p:nvPr/>
              </p:nvSpPr>
              <p:spPr bwMode="auto">
                <a:xfrm>
                  <a:off x="620" y="1611"/>
                  <a:ext cx="72" cy="93"/>
                </a:xfrm>
                <a:custGeom>
                  <a:avLst/>
                  <a:gdLst>
                    <a:gd name="T0" fmla="*/ 0 w 72"/>
                    <a:gd name="T1" fmla="*/ 93 h 93"/>
                    <a:gd name="T2" fmla="*/ 36 w 72"/>
                    <a:gd name="T3" fmla="*/ 69 h 93"/>
                    <a:gd name="T4" fmla="*/ 60 w 72"/>
                    <a:gd name="T5" fmla="*/ 13 h 93"/>
                    <a:gd name="T6" fmla="*/ 72 w 72"/>
                    <a:gd name="T7" fmla="*/ 1 h 93"/>
                    <a:gd name="T8" fmla="*/ 0 60000 65536"/>
                    <a:gd name="T9" fmla="*/ 0 60000 65536"/>
                    <a:gd name="T10" fmla="*/ 0 60000 65536"/>
                    <a:gd name="T11" fmla="*/ 0 60000 65536"/>
                    <a:gd name="T12" fmla="*/ 0 w 72"/>
                    <a:gd name="T13" fmla="*/ 0 h 93"/>
                    <a:gd name="T14" fmla="*/ 72 w 72"/>
                    <a:gd name="T15" fmla="*/ 93 h 93"/>
                  </a:gdLst>
                  <a:ahLst/>
                  <a:cxnLst>
                    <a:cxn ang="T8">
                      <a:pos x="T0" y="T1"/>
                    </a:cxn>
                    <a:cxn ang="T9">
                      <a:pos x="T2" y="T3"/>
                    </a:cxn>
                    <a:cxn ang="T10">
                      <a:pos x="T4" y="T5"/>
                    </a:cxn>
                    <a:cxn ang="T11">
                      <a:pos x="T6" y="T7"/>
                    </a:cxn>
                  </a:cxnLst>
                  <a:rect l="T12" t="T13" r="T14" b="T15"/>
                  <a:pathLst>
                    <a:path w="72" h="93">
                      <a:moveTo>
                        <a:pt x="0" y="93"/>
                      </a:moveTo>
                      <a:cubicBezTo>
                        <a:pt x="33" y="86"/>
                        <a:pt x="12" y="85"/>
                        <a:pt x="36" y="69"/>
                      </a:cubicBezTo>
                      <a:cubicBezTo>
                        <a:pt x="50" y="48"/>
                        <a:pt x="34" y="22"/>
                        <a:pt x="60" y="13"/>
                      </a:cubicBezTo>
                      <a:cubicBezTo>
                        <a:pt x="69" y="0"/>
                        <a:pt x="63" y="1"/>
                        <a:pt x="72"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10308" name="Freeform 60">
                  <a:extLst>
                    <a:ext uri="{FF2B5EF4-FFF2-40B4-BE49-F238E27FC236}">
                      <a16:creationId xmlns:a16="http://schemas.microsoft.com/office/drawing/2014/main" id="{87A984A3-78DE-483C-A747-816658404F57}"/>
                    </a:ext>
                  </a:extLst>
                </p:cNvPr>
                <p:cNvSpPr>
                  <a:spLocks/>
                </p:cNvSpPr>
                <p:nvPr/>
              </p:nvSpPr>
              <p:spPr bwMode="auto">
                <a:xfrm>
                  <a:off x="640" y="1436"/>
                  <a:ext cx="64" cy="128"/>
                </a:xfrm>
                <a:custGeom>
                  <a:avLst/>
                  <a:gdLst>
                    <a:gd name="T0" fmla="*/ 0 w 64"/>
                    <a:gd name="T1" fmla="*/ 0 h 128"/>
                    <a:gd name="T2" fmla="*/ 4 w 64"/>
                    <a:gd name="T3" fmla="*/ 16 h 128"/>
                    <a:gd name="T4" fmla="*/ 16 w 64"/>
                    <a:gd name="T5" fmla="*/ 20 h 128"/>
                    <a:gd name="T6" fmla="*/ 4 w 64"/>
                    <a:gd name="T7" fmla="*/ 76 h 128"/>
                    <a:gd name="T8" fmla="*/ 28 w 64"/>
                    <a:gd name="T9" fmla="*/ 88 h 128"/>
                    <a:gd name="T10" fmla="*/ 64 w 64"/>
                    <a:gd name="T11" fmla="*/ 128 h 128"/>
                    <a:gd name="T12" fmla="*/ 0 60000 65536"/>
                    <a:gd name="T13" fmla="*/ 0 60000 65536"/>
                    <a:gd name="T14" fmla="*/ 0 60000 65536"/>
                    <a:gd name="T15" fmla="*/ 0 60000 65536"/>
                    <a:gd name="T16" fmla="*/ 0 60000 65536"/>
                    <a:gd name="T17" fmla="*/ 0 60000 65536"/>
                    <a:gd name="T18" fmla="*/ 0 w 64"/>
                    <a:gd name="T19" fmla="*/ 0 h 128"/>
                    <a:gd name="T20" fmla="*/ 64 w 64"/>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64" h="128">
                      <a:moveTo>
                        <a:pt x="0" y="0"/>
                      </a:moveTo>
                      <a:cubicBezTo>
                        <a:pt x="1" y="5"/>
                        <a:pt x="1" y="12"/>
                        <a:pt x="4" y="16"/>
                      </a:cubicBezTo>
                      <a:cubicBezTo>
                        <a:pt x="7" y="19"/>
                        <a:pt x="15" y="16"/>
                        <a:pt x="16" y="20"/>
                      </a:cubicBezTo>
                      <a:cubicBezTo>
                        <a:pt x="18" y="27"/>
                        <a:pt x="5" y="70"/>
                        <a:pt x="4" y="76"/>
                      </a:cubicBezTo>
                      <a:cubicBezTo>
                        <a:pt x="11" y="81"/>
                        <a:pt x="24" y="80"/>
                        <a:pt x="28" y="88"/>
                      </a:cubicBezTo>
                      <a:cubicBezTo>
                        <a:pt x="40" y="113"/>
                        <a:pt x="25" y="128"/>
                        <a:pt x="64" y="12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10309" name="Freeform 61">
                  <a:extLst>
                    <a:ext uri="{FF2B5EF4-FFF2-40B4-BE49-F238E27FC236}">
                      <a16:creationId xmlns:a16="http://schemas.microsoft.com/office/drawing/2014/main" id="{D431C18A-676D-4408-BA61-1EF9F3BFBC7F}"/>
                    </a:ext>
                  </a:extLst>
                </p:cNvPr>
                <p:cNvSpPr>
                  <a:spLocks/>
                </p:cNvSpPr>
                <p:nvPr/>
              </p:nvSpPr>
              <p:spPr bwMode="auto">
                <a:xfrm>
                  <a:off x="596" y="1480"/>
                  <a:ext cx="72" cy="108"/>
                </a:xfrm>
                <a:custGeom>
                  <a:avLst/>
                  <a:gdLst>
                    <a:gd name="T0" fmla="*/ 8 w 72"/>
                    <a:gd name="T1" fmla="*/ 0 h 108"/>
                    <a:gd name="T2" fmla="*/ 44 w 72"/>
                    <a:gd name="T3" fmla="*/ 60 h 108"/>
                    <a:gd name="T4" fmla="*/ 72 w 72"/>
                    <a:gd name="T5" fmla="*/ 108 h 108"/>
                    <a:gd name="T6" fmla="*/ 0 60000 65536"/>
                    <a:gd name="T7" fmla="*/ 0 60000 65536"/>
                    <a:gd name="T8" fmla="*/ 0 60000 65536"/>
                    <a:gd name="T9" fmla="*/ 0 w 72"/>
                    <a:gd name="T10" fmla="*/ 0 h 108"/>
                    <a:gd name="T11" fmla="*/ 72 w 72"/>
                    <a:gd name="T12" fmla="*/ 108 h 108"/>
                  </a:gdLst>
                  <a:ahLst/>
                  <a:cxnLst>
                    <a:cxn ang="T6">
                      <a:pos x="T0" y="T1"/>
                    </a:cxn>
                    <a:cxn ang="T7">
                      <a:pos x="T2" y="T3"/>
                    </a:cxn>
                    <a:cxn ang="T8">
                      <a:pos x="T4" y="T5"/>
                    </a:cxn>
                  </a:cxnLst>
                  <a:rect l="T9" t="T10" r="T11" b="T12"/>
                  <a:pathLst>
                    <a:path w="72" h="108">
                      <a:moveTo>
                        <a:pt x="8" y="0"/>
                      </a:moveTo>
                      <a:cubicBezTo>
                        <a:pt x="21" y="39"/>
                        <a:pt x="0" y="53"/>
                        <a:pt x="44" y="60"/>
                      </a:cubicBezTo>
                      <a:cubicBezTo>
                        <a:pt x="48" y="80"/>
                        <a:pt x="53" y="98"/>
                        <a:pt x="72" y="10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10310" name="Freeform 62">
                  <a:extLst>
                    <a:ext uri="{FF2B5EF4-FFF2-40B4-BE49-F238E27FC236}">
                      <a16:creationId xmlns:a16="http://schemas.microsoft.com/office/drawing/2014/main" id="{F1BDD71A-0C79-4C7D-8E12-810B2B394640}"/>
                    </a:ext>
                  </a:extLst>
                </p:cNvPr>
                <p:cNvSpPr>
                  <a:spLocks/>
                </p:cNvSpPr>
                <p:nvPr/>
              </p:nvSpPr>
              <p:spPr bwMode="auto">
                <a:xfrm>
                  <a:off x="580" y="1620"/>
                  <a:ext cx="68" cy="38"/>
                </a:xfrm>
                <a:custGeom>
                  <a:avLst/>
                  <a:gdLst>
                    <a:gd name="T0" fmla="*/ 0 w 68"/>
                    <a:gd name="T1" fmla="*/ 8 h 38"/>
                    <a:gd name="T2" fmla="*/ 36 w 68"/>
                    <a:gd name="T3" fmla="*/ 28 h 38"/>
                    <a:gd name="T4" fmla="*/ 68 w 68"/>
                    <a:gd name="T5" fmla="*/ 0 h 38"/>
                    <a:gd name="T6" fmla="*/ 0 60000 65536"/>
                    <a:gd name="T7" fmla="*/ 0 60000 65536"/>
                    <a:gd name="T8" fmla="*/ 0 60000 65536"/>
                    <a:gd name="T9" fmla="*/ 0 w 68"/>
                    <a:gd name="T10" fmla="*/ 0 h 38"/>
                    <a:gd name="T11" fmla="*/ 68 w 68"/>
                    <a:gd name="T12" fmla="*/ 38 h 38"/>
                  </a:gdLst>
                  <a:ahLst/>
                  <a:cxnLst>
                    <a:cxn ang="T6">
                      <a:pos x="T0" y="T1"/>
                    </a:cxn>
                    <a:cxn ang="T7">
                      <a:pos x="T2" y="T3"/>
                    </a:cxn>
                    <a:cxn ang="T8">
                      <a:pos x="T4" y="T5"/>
                    </a:cxn>
                  </a:cxnLst>
                  <a:rect l="T9" t="T10" r="T11" b="T12"/>
                  <a:pathLst>
                    <a:path w="68" h="38">
                      <a:moveTo>
                        <a:pt x="0" y="8"/>
                      </a:moveTo>
                      <a:cubicBezTo>
                        <a:pt x="20" y="38"/>
                        <a:pt x="7" y="34"/>
                        <a:pt x="36" y="28"/>
                      </a:cubicBezTo>
                      <a:cubicBezTo>
                        <a:pt x="47" y="12"/>
                        <a:pt x="46" y="0"/>
                        <a:pt x="68"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10311" name="Freeform 63">
                  <a:extLst>
                    <a:ext uri="{FF2B5EF4-FFF2-40B4-BE49-F238E27FC236}">
                      <a16:creationId xmlns:a16="http://schemas.microsoft.com/office/drawing/2014/main" id="{DC6CE293-7ED4-45B6-8FF2-24E702CD0DE7}"/>
                    </a:ext>
                  </a:extLst>
                </p:cNvPr>
                <p:cNvSpPr>
                  <a:spLocks/>
                </p:cNvSpPr>
                <p:nvPr/>
              </p:nvSpPr>
              <p:spPr bwMode="auto">
                <a:xfrm>
                  <a:off x="558" y="1526"/>
                  <a:ext cx="106" cy="81"/>
                </a:xfrm>
                <a:custGeom>
                  <a:avLst/>
                  <a:gdLst>
                    <a:gd name="T0" fmla="*/ 14 w 106"/>
                    <a:gd name="T1" fmla="*/ 30 h 81"/>
                    <a:gd name="T2" fmla="*/ 46 w 106"/>
                    <a:gd name="T3" fmla="*/ 46 h 81"/>
                    <a:gd name="T4" fmla="*/ 50 w 106"/>
                    <a:gd name="T5" fmla="*/ 74 h 81"/>
                    <a:gd name="T6" fmla="*/ 106 w 106"/>
                    <a:gd name="T7" fmla="*/ 78 h 81"/>
                    <a:gd name="T8" fmla="*/ 0 60000 65536"/>
                    <a:gd name="T9" fmla="*/ 0 60000 65536"/>
                    <a:gd name="T10" fmla="*/ 0 60000 65536"/>
                    <a:gd name="T11" fmla="*/ 0 60000 65536"/>
                    <a:gd name="T12" fmla="*/ 0 w 106"/>
                    <a:gd name="T13" fmla="*/ 0 h 81"/>
                    <a:gd name="T14" fmla="*/ 106 w 106"/>
                    <a:gd name="T15" fmla="*/ 81 h 81"/>
                  </a:gdLst>
                  <a:ahLst/>
                  <a:cxnLst>
                    <a:cxn ang="T8">
                      <a:pos x="T0" y="T1"/>
                    </a:cxn>
                    <a:cxn ang="T9">
                      <a:pos x="T2" y="T3"/>
                    </a:cxn>
                    <a:cxn ang="T10">
                      <a:pos x="T4" y="T5"/>
                    </a:cxn>
                    <a:cxn ang="T11">
                      <a:pos x="T6" y="T7"/>
                    </a:cxn>
                  </a:cxnLst>
                  <a:rect l="T12" t="T13" r="T14" b="T15"/>
                  <a:pathLst>
                    <a:path w="106" h="81">
                      <a:moveTo>
                        <a:pt x="14" y="30"/>
                      </a:moveTo>
                      <a:cubicBezTo>
                        <a:pt x="27" y="69"/>
                        <a:pt x="0" y="0"/>
                        <a:pt x="46" y="46"/>
                      </a:cubicBezTo>
                      <a:cubicBezTo>
                        <a:pt x="53" y="53"/>
                        <a:pt x="46" y="66"/>
                        <a:pt x="50" y="74"/>
                      </a:cubicBezTo>
                      <a:cubicBezTo>
                        <a:pt x="54" y="81"/>
                        <a:pt x="102" y="78"/>
                        <a:pt x="106" y="7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sp>
            <p:nvSpPr>
              <p:cNvPr id="10285" name="Oval 64">
                <a:extLst>
                  <a:ext uri="{FF2B5EF4-FFF2-40B4-BE49-F238E27FC236}">
                    <a16:creationId xmlns:a16="http://schemas.microsoft.com/office/drawing/2014/main" id="{7C1E3940-A621-4F33-AAE6-EE743CC92315}"/>
                  </a:ext>
                </a:extLst>
              </p:cNvPr>
              <p:cNvSpPr>
                <a:spLocks noChangeArrowheads="1"/>
              </p:cNvSpPr>
              <p:nvPr/>
            </p:nvSpPr>
            <p:spPr bwMode="auto">
              <a:xfrm>
                <a:off x="4104" y="2256"/>
                <a:ext cx="144" cy="144"/>
              </a:xfrm>
              <a:prstGeom prst="ellipse">
                <a:avLst/>
              </a:prstGeom>
              <a:solidFill>
                <a:schemeClr val="hlink"/>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grpSp>
        <p:sp>
          <p:nvSpPr>
            <p:cNvPr id="10246" name="Line 69">
              <a:extLst>
                <a:ext uri="{FF2B5EF4-FFF2-40B4-BE49-F238E27FC236}">
                  <a16:creationId xmlns:a16="http://schemas.microsoft.com/office/drawing/2014/main" id="{4910336F-3AA2-4BDD-A591-61279BF8A3FE}"/>
                </a:ext>
              </a:extLst>
            </p:cNvPr>
            <p:cNvSpPr>
              <a:spLocks noChangeShapeType="1"/>
            </p:cNvSpPr>
            <p:nvPr/>
          </p:nvSpPr>
          <p:spPr bwMode="auto">
            <a:xfrm>
              <a:off x="1560" y="2310"/>
              <a:ext cx="1" cy="110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47" name="Line 70">
              <a:extLst>
                <a:ext uri="{FF2B5EF4-FFF2-40B4-BE49-F238E27FC236}">
                  <a16:creationId xmlns:a16="http://schemas.microsoft.com/office/drawing/2014/main" id="{BC77386C-4219-4D7C-ACEA-B9F5F8231C6F}"/>
                </a:ext>
              </a:extLst>
            </p:cNvPr>
            <p:cNvSpPr>
              <a:spLocks noChangeShapeType="1"/>
            </p:cNvSpPr>
            <p:nvPr/>
          </p:nvSpPr>
          <p:spPr bwMode="auto">
            <a:xfrm>
              <a:off x="1560" y="3414"/>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48" name="Line 71">
              <a:extLst>
                <a:ext uri="{FF2B5EF4-FFF2-40B4-BE49-F238E27FC236}">
                  <a16:creationId xmlns:a16="http://schemas.microsoft.com/office/drawing/2014/main" id="{51284E68-E6F8-4683-A359-28B21BA0960F}"/>
                </a:ext>
              </a:extLst>
            </p:cNvPr>
            <p:cNvSpPr>
              <a:spLocks noChangeShapeType="1"/>
            </p:cNvSpPr>
            <p:nvPr/>
          </p:nvSpPr>
          <p:spPr bwMode="auto">
            <a:xfrm>
              <a:off x="1560" y="3258"/>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49" name="Line 72">
              <a:extLst>
                <a:ext uri="{FF2B5EF4-FFF2-40B4-BE49-F238E27FC236}">
                  <a16:creationId xmlns:a16="http://schemas.microsoft.com/office/drawing/2014/main" id="{64290FDB-F1E6-4F15-93BE-53BD1DF6115F}"/>
                </a:ext>
              </a:extLst>
            </p:cNvPr>
            <p:cNvSpPr>
              <a:spLocks noChangeShapeType="1"/>
            </p:cNvSpPr>
            <p:nvPr/>
          </p:nvSpPr>
          <p:spPr bwMode="auto">
            <a:xfrm>
              <a:off x="1560" y="3096"/>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50" name="Line 73">
              <a:extLst>
                <a:ext uri="{FF2B5EF4-FFF2-40B4-BE49-F238E27FC236}">
                  <a16:creationId xmlns:a16="http://schemas.microsoft.com/office/drawing/2014/main" id="{D6991A82-11DB-4B41-ADAB-477056D4686D}"/>
                </a:ext>
              </a:extLst>
            </p:cNvPr>
            <p:cNvSpPr>
              <a:spLocks noChangeShapeType="1"/>
            </p:cNvSpPr>
            <p:nvPr/>
          </p:nvSpPr>
          <p:spPr bwMode="auto">
            <a:xfrm>
              <a:off x="1560" y="2940"/>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51" name="Line 74">
              <a:extLst>
                <a:ext uri="{FF2B5EF4-FFF2-40B4-BE49-F238E27FC236}">
                  <a16:creationId xmlns:a16="http://schemas.microsoft.com/office/drawing/2014/main" id="{4AEB51BF-F80A-4AB4-ADA0-8273A548ED5D}"/>
                </a:ext>
              </a:extLst>
            </p:cNvPr>
            <p:cNvSpPr>
              <a:spLocks noChangeShapeType="1"/>
            </p:cNvSpPr>
            <p:nvPr/>
          </p:nvSpPr>
          <p:spPr bwMode="auto">
            <a:xfrm>
              <a:off x="1560" y="2784"/>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52" name="Line 75">
              <a:extLst>
                <a:ext uri="{FF2B5EF4-FFF2-40B4-BE49-F238E27FC236}">
                  <a16:creationId xmlns:a16="http://schemas.microsoft.com/office/drawing/2014/main" id="{D2FB200F-BF60-4DBF-B04B-FB3A455B33DE}"/>
                </a:ext>
              </a:extLst>
            </p:cNvPr>
            <p:cNvSpPr>
              <a:spLocks noChangeShapeType="1"/>
            </p:cNvSpPr>
            <p:nvPr/>
          </p:nvSpPr>
          <p:spPr bwMode="auto">
            <a:xfrm>
              <a:off x="1560" y="2628"/>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53" name="Line 76">
              <a:extLst>
                <a:ext uri="{FF2B5EF4-FFF2-40B4-BE49-F238E27FC236}">
                  <a16:creationId xmlns:a16="http://schemas.microsoft.com/office/drawing/2014/main" id="{0A6F9835-D9DF-4313-A813-5262076055E1}"/>
                </a:ext>
              </a:extLst>
            </p:cNvPr>
            <p:cNvSpPr>
              <a:spLocks noChangeShapeType="1"/>
            </p:cNvSpPr>
            <p:nvPr/>
          </p:nvSpPr>
          <p:spPr bwMode="auto">
            <a:xfrm>
              <a:off x="1560" y="2466"/>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54" name="Line 77">
              <a:extLst>
                <a:ext uri="{FF2B5EF4-FFF2-40B4-BE49-F238E27FC236}">
                  <a16:creationId xmlns:a16="http://schemas.microsoft.com/office/drawing/2014/main" id="{D87AD5E5-8BC0-42D0-B1FF-D32BFE8F73B0}"/>
                </a:ext>
              </a:extLst>
            </p:cNvPr>
            <p:cNvSpPr>
              <a:spLocks noChangeShapeType="1"/>
            </p:cNvSpPr>
            <p:nvPr/>
          </p:nvSpPr>
          <p:spPr bwMode="auto">
            <a:xfrm>
              <a:off x="1560" y="2310"/>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55" name="Line 78">
              <a:extLst>
                <a:ext uri="{FF2B5EF4-FFF2-40B4-BE49-F238E27FC236}">
                  <a16:creationId xmlns:a16="http://schemas.microsoft.com/office/drawing/2014/main" id="{2D668F79-939B-43FB-B1A5-18FA65D2E4E3}"/>
                </a:ext>
              </a:extLst>
            </p:cNvPr>
            <p:cNvSpPr>
              <a:spLocks noChangeShapeType="1"/>
            </p:cNvSpPr>
            <p:nvPr/>
          </p:nvSpPr>
          <p:spPr bwMode="auto">
            <a:xfrm>
              <a:off x="1560" y="3414"/>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56" name="Line 79">
              <a:extLst>
                <a:ext uri="{FF2B5EF4-FFF2-40B4-BE49-F238E27FC236}">
                  <a16:creationId xmlns:a16="http://schemas.microsoft.com/office/drawing/2014/main" id="{9E0928E2-A194-448C-A974-BBFBE46422AF}"/>
                </a:ext>
              </a:extLst>
            </p:cNvPr>
            <p:cNvSpPr>
              <a:spLocks noChangeShapeType="1"/>
            </p:cNvSpPr>
            <p:nvPr/>
          </p:nvSpPr>
          <p:spPr bwMode="auto">
            <a:xfrm>
              <a:off x="1560" y="3258"/>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57" name="Line 80">
              <a:extLst>
                <a:ext uri="{FF2B5EF4-FFF2-40B4-BE49-F238E27FC236}">
                  <a16:creationId xmlns:a16="http://schemas.microsoft.com/office/drawing/2014/main" id="{A8C20E4E-21A5-40DA-B63B-49B290DA8B67}"/>
                </a:ext>
              </a:extLst>
            </p:cNvPr>
            <p:cNvSpPr>
              <a:spLocks noChangeShapeType="1"/>
            </p:cNvSpPr>
            <p:nvPr/>
          </p:nvSpPr>
          <p:spPr bwMode="auto">
            <a:xfrm>
              <a:off x="1560" y="3096"/>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58" name="Line 81">
              <a:extLst>
                <a:ext uri="{FF2B5EF4-FFF2-40B4-BE49-F238E27FC236}">
                  <a16:creationId xmlns:a16="http://schemas.microsoft.com/office/drawing/2014/main" id="{B8FD82CF-C5BF-46D2-B762-A69C8C6226E4}"/>
                </a:ext>
              </a:extLst>
            </p:cNvPr>
            <p:cNvSpPr>
              <a:spLocks noChangeShapeType="1"/>
            </p:cNvSpPr>
            <p:nvPr/>
          </p:nvSpPr>
          <p:spPr bwMode="auto">
            <a:xfrm>
              <a:off x="1560" y="2940"/>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59" name="Line 82">
              <a:extLst>
                <a:ext uri="{FF2B5EF4-FFF2-40B4-BE49-F238E27FC236}">
                  <a16:creationId xmlns:a16="http://schemas.microsoft.com/office/drawing/2014/main" id="{855F2E50-E40D-4AFF-B0D3-D981F3FA4649}"/>
                </a:ext>
              </a:extLst>
            </p:cNvPr>
            <p:cNvSpPr>
              <a:spLocks noChangeShapeType="1"/>
            </p:cNvSpPr>
            <p:nvPr/>
          </p:nvSpPr>
          <p:spPr bwMode="auto">
            <a:xfrm>
              <a:off x="1560" y="2784"/>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60" name="Line 83">
              <a:extLst>
                <a:ext uri="{FF2B5EF4-FFF2-40B4-BE49-F238E27FC236}">
                  <a16:creationId xmlns:a16="http://schemas.microsoft.com/office/drawing/2014/main" id="{BC92C1E2-9A31-4933-82FC-E0C45C884DE3}"/>
                </a:ext>
              </a:extLst>
            </p:cNvPr>
            <p:cNvSpPr>
              <a:spLocks noChangeShapeType="1"/>
            </p:cNvSpPr>
            <p:nvPr/>
          </p:nvSpPr>
          <p:spPr bwMode="auto">
            <a:xfrm>
              <a:off x="1560" y="2628"/>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61" name="Line 84">
              <a:extLst>
                <a:ext uri="{FF2B5EF4-FFF2-40B4-BE49-F238E27FC236}">
                  <a16:creationId xmlns:a16="http://schemas.microsoft.com/office/drawing/2014/main" id="{52808B52-80D1-4775-AF8E-84112B4C3E43}"/>
                </a:ext>
              </a:extLst>
            </p:cNvPr>
            <p:cNvSpPr>
              <a:spLocks noChangeShapeType="1"/>
            </p:cNvSpPr>
            <p:nvPr/>
          </p:nvSpPr>
          <p:spPr bwMode="auto">
            <a:xfrm>
              <a:off x="1560" y="2466"/>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62" name="Line 85">
              <a:extLst>
                <a:ext uri="{FF2B5EF4-FFF2-40B4-BE49-F238E27FC236}">
                  <a16:creationId xmlns:a16="http://schemas.microsoft.com/office/drawing/2014/main" id="{F2AF3DBA-CCAE-4171-AB34-AA0FDCC48355}"/>
                </a:ext>
              </a:extLst>
            </p:cNvPr>
            <p:cNvSpPr>
              <a:spLocks noChangeShapeType="1"/>
            </p:cNvSpPr>
            <p:nvPr/>
          </p:nvSpPr>
          <p:spPr bwMode="auto">
            <a:xfrm>
              <a:off x="1560" y="2310"/>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63" name="Line 86">
              <a:extLst>
                <a:ext uri="{FF2B5EF4-FFF2-40B4-BE49-F238E27FC236}">
                  <a16:creationId xmlns:a16="http://schemas.microsoft.com/office/drawing/2014/main" id="{FB990258-5F4B-40B5-B22C-D10ABDAF8A11}"/>
                </a:ext>
              </a:extLst>
            </p:cNvPr>
            <p:cNvSpPr>
              <a:spLocks noChangeShapeType="1"/>
            </p:cNvSpPr>
            <p:nvPr/>
          </p:nvSpPr>
          <p:spPr bwMode="auto">
            <a:xfrm>
              <a:off x="1560" y="3414"/>
              <a:ext cx="1782"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64" name="Line 87">
              <a:extLst>
                <a:ext uri="{FF2B5EF4-FFF2-40B4-BE49-F238E27FC236}">
                  <a16:creationId xmlns:a16="http://schemas.microsoft.com/office/drawing/2014/main" id="{4BE1F8DD-35C6-4511-BE2E-9FBA5C5CF6EE}"/>
                </a:ext>
              </a:extLst>
            </p:cNvPr>
            <p:cNvSpPr>
              <a:spLocks noChangeShapeType="1"/>
            </p:cNvSpPr>
            <p:nvPr/>
          </p:nvSpPr>
          <p:spPr bwMode="auto">
            <a:xfrm flipV="1">
              <a:off x="1560" y="3390"/>
              <a:ext cx="1" cy="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65" name="Line 88">
              <a:extLst>
                <a:ext uri="{FF2B5EF4-FFF2-40B4-BE49-F238E27FC236}">
                  <a16:creationId xmlns:a16="http://schemas.microsoft.com/office/drawing/2014/main" id="{EEC7FB03-2431-4C97-BBF3-03FE355C039E}"/>
                </a:ext>
              </a:extLst>
            </p:cNvPr>
            <p:cNvSpPr>
              <a:spLocks noChangeShapeType="1"/>
            </p:cNvSpPr>
            <p:nvPr/>
          </p:nvSpPr>
          <p:spPr bwMode="auto">
            <a:xfrm flipV="1">
              <a:off x="3342" y="3390"/>
              <a:ext cx="1" cy="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66" name="Line 89">
              <a:extLst>
                <a:ext uri="{FF2B5EF4-FFF2-40B4-BE49-F238E27FC236}">
                  <a16:creationId xmlns:a16="http://schemas.microsoft.com/office/drawing/2014/main" id="{61E11586-06E6-4BCA-9375-C68895748532}"/>
                </a:ext>
              </a:extLst>
            </p:cNvPr>
            <p:cNvSpPr>
              <a:spLocks noChangeShapeType="1"/>
            </p:cNvSpPr>
            <p:nvPr/>
          </p:nvSpPr>
          <p:spPr bwMode="auto">
            <a:xfrm flipV="1">
              <a:off x="1560" y="3384"/>
              <a:ext cx="1" cy="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67" name="Line 90">
              <a:extLst>
                <a:ext uri="{FF2B5EF4-FFF2-40B4-BE49-F238E27FC236}">
                  <a16:creationId xmlns:a16="http://schemas.microsoft.com/office/drawing/2014/main" id="{8434ABC2-1524-400E-A787-32B1E6C36750}"/>
                </a:ext>
              </a:extLst>
            </p:cNvPr>
            <p:cNvSpPr>
              <a:spLocks noChangeShapeType="1"/>
            </p:cNvSpPr>
            <p:nvPr/>
          </p:nvSpPr>
          <p:spPr bwMode="auto">
            <a:xfrm flipV="1">
              <a:off x="3342" y="3384"/>
              <a:ext cx="1" cy="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68" name="Rectangle 91">
              <a:extLst>
                <a:ext uri="{FF2B5EF4-FFF2-40B4-BE49-F238E27FC236}">
                  <a16:creationId xmlns:a16="http://schemas.microsoft.com/office/drawing/2014/main" id="{C380D3B4-FED9-4009-A6FA-2BBF7597BDF5}"/>
                </a:ext>
              </a:extLst>
            </p:cNvPr>
            <p:cNvSpPr>
              <a:spLocks noChangeArrowheads="1"/>
            </p:cNvSpPr>
            <p:nvPr/>
          </p:nvSpPr>
          <p:spPr bwMode="auto">
            <a:xfrm>
              <a:off x="1440" y="3360"/>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0</a:t>
              </a:r>
            </a:p>
          </p:txBody>
        </p:sp>
        <p:sp>
          <p:nvSpPr>
            <p:cNvPr id="10269" name="Rectangle 92">
              <a:extLst>
                <a:ext uri="{FF2B5EF4-FFF2-40B4-BE49-F238E27FC236}">
                  <a16:creationId xmlns:a16="http://schemas.microsoft.com/office/drawing/2014/main" id="{904DFEB8-8450-412F-9A8D-07790FF57A7E}"/>
                </a:ext>
              </a:extLst>
            </p:cNvPr>
            <p:cNvSpPr>
              <a:spLocks noChangeArrowheads="1"/>
            </p:cNvSpPr>
            <p:nvPr/>
          </p:nvSpPr>
          <p:spPr bwMode="auto">
            <a:xfrm>
              <a:off x="1440" y="3204"/>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2</a:t>
              </a:r>
            </a:p>
          </p:txBody>
        </p:sp>
        <p:sp>
          <p:nvSpPr>
            <p:cNvPr id="10270" name="Rectangle 93">
              <a:extLst>
                <a:ext uri="{FF2B5EF4-FFF2-40B4-BE49-F238E27FC236}">
                  <a16:creationId xmlns:a16="http://schemas.microsoft.com/office/drawing/2014/main" id="{1ADD4D41-D387-484C-8D1C-67F4C53605F3}"/>
                </a:ext>
              </a:extLst>
            </p:cNvPr>
            <p:cNvSpPr>
              <a:spLocks noChangeArrowheads="1"/>
            </p:cNvSpPr>
            <p:nvPr/>
          </p:nvSpPr>
          <p:spPr bwMode="auto">
            <a:xfrm>
              <a:off x="1440" y="3042"/>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4</a:t>
              </a:r>
            </a:p>
          </p:txBody>
        </p:sp>
        <p:sp>
          <p:nvSpPr>
            <p:cNvPr id="10271" name="Rectangle 94">
              <a:extLst>
                <a:ext uri="{FF2B5EF4-FFF2-40B4-BE49-F238E27FC236}">
                  <a16:creationId xmlns:a16="http://schemas.microsoft.com/office/drawing/2014/main" id="{38CFFD1D-8C3E-4203-9F7C-6A0308701B1F}"/>
                </a:ext>
              </a:extLst>
            </p:cNvPr>
            <p:cNvSpPr>
              <a:spLocks noChangeArrowheads="1"/>
            </p:cNvSpPr>
            <p:nvPr/>
          </p:nvSpPr>
          <p:spPr bwMode="auto">
            <a:xfrm>
              <a:off x="1440" y="2886"/>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6</a:t>
              </a:r>
            </a:p>
          </p:txBody>
        </p:sp>
        <p:sp>
          <p:nvSpPr>
            <p:cNvPr id="10272" name="Rectangle 95">
              <a:extLst>
                <a:ext uri="{FF2B5EF4-FFF2-40B4-BE49-F238E27FC236}">
                  <a16:creationId xmlns:a16="http://schemas.microsoft.com/office/drawing/2014/main" id="{458461F6-429D-42D7-92A6-6D16D818844A}"/>
                </a:ext>
              </a:extLst>
            </p:cNvPr>
            <p:cNvSpPr>
              <a:spLocks noChangeArrowheads="1"/>
            </p:cNvSpPr>
            <p:nvPr/>
          </p:nvSpPr>
          <p:spPr bwMode="auto">
            <a:xfrm>
              <a:off x="1440" y="2730"/>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8</a:t>
              </a:r>
            </a:p>
          </p:txBody>
        </p:sp>
        <p:sp>
          <p:nvSpPr>
            <p:cNvPr id="10273" name="Rectangle 96">
              <a:extLst>
                <a:ext uri="{FF2B5EF4-FFF2-40B4-BE49-F238E27FC236}">
                  <a16:creationId xmlns:a16="http://schemas.microsoft.com/office/drawing/2014/main" id="{6796DF45-967E-4272-8038-63E98E0142E0}"/>
                </a:ext>
              </a:extLst>
            </p:cNvPr>
            <p:cNvSpPr>
              <a:spLocks noChangeArrowheads="1"/>
            </p:cNvSpPr>
            <p:nvPr/>
          </p:nvSpPr>
          <p:spPr bwMode="auto">
            <a:xfrm>
              <a:off x="1392" y="2574"/>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10</a:t>
              </a:r>
            </a:p>
          </p:txBody>
        </p:sp>
        <p:sp>
          <p:nvSpPr>
            <p:cNvPr id="10274" name="Rectangle 97">
              <a:extLst>
                <a:ext uri="{FF2B5EF4-FFF2-40B4-BE49-F238E27FC236}">
                  <a16:creationId xmlns:a16="http://schemas.microsoft.com/office/drawing/2014/main" id="{AF3266D5-E358-46FF-B499-9183356E6D15}"/>
                </a:ext>
              </a:extLst>
            </p:cNvPr>
            <p:cNvSpPr>
              <a:spLocks noChangeArrowheads="1"/>
            </p:cNvSpPr>
            <p:nvPr/>
          </p:nvSpPr>
          <p:spPr bwMode="auto">
            <a:xfrm>
              <a:off x="1392" y="2412"/>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12</a:t>
              </a:r>
            </a:p>
          </p:txBody>
        </p:sp>
        <p:sp>
          <p:nvSpPr>
            <p:cNvPr id="10275" name="Rectangle 98">
              <a:extLst>
                <a:ext uri="{FF2B5EF4-FFF2-40B4-BE49-F238E27FC236}">
                  <a16:creationId xmlns:a16="http://schemas.microsoft.com/office/drawing/2014/main" id="{F8E56B3E-AB43-4D8B-A997-D38CF00CBB6B}"/>
                </a:ext>
              </a:extLst>
            </p:cNvPr>
            <p:cNvSpPr>
              <a:spLocks noChangeArrowheads="1"/>
            </p:cNvSpPr>
            <p:nvPr/>
          </p:nvSpPr>
          <p:spPr bwMode="auto">
            <a:xfrm>
              <a:off x="1392" y="2256"/>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14</a:t>
              </a:r>
            </a:p>
          </p:txBody>
        </p:sp>
        <p:sp>
          <p:nvSpPr>
            <p:cNvPr id="10276" name="Rectangle 99">
              <a:extLst>
                <a:ext uri="{FF2B5EF4-FFF2-40B4-BE49-F238E27FC236}">
                  <a16:creationId xmlns:a16="http://schemas.microsoft.com/office/drawing/2014/main" id="{8D4C62ED-EDD8-4735-A4B5-AFFF445AF250}"/>
                </a:ext>
              </a:extLst>
            </p:cNvPr>
            <p:cNvSpPr>
              <a:spLocks noChangeArrowheads="1"/>
            </p:cNvSpPr>
            <p:nvPr/>
          </p:nvSpPr>
          <p:spPr bwMode="auto">
            <a:xfrm>
              <a:off x="1536" y="3504"/>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0</a:t>
              </a:r>
            </a:p>
          </p:txBody>
        </p:sp>
        <p:sp>
          <p:nvSpPr>
            <p:cNvPr id="10277" name="Rectangle 100">
              <a:extLst>
                <a:ext uri="{FF2B5EF4-FFF2-40B4-BE49-F238E27FC236}">
                  <a16:creationId xmlns:a16="http://schemas.microsoft.com/office/drawing/2014/main" id="{851A885E-289E-49F3-9CF7-C62BCA08BE70}"/>
                </a:ext>
              </a:extLst>
            </p:cNvPr>
            <p:cNvSpPr>
              <a:spLocks noChangeArrowheads="1"/>
            </p:cNvSpPr>
            <p:nvPr/>
          </p:nvSpPr>
          <p:spPr bwMode="auto">
            <a:xfrm>
              <a:off x="3318" y="3504"/>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a:t>
              </a:r>
            </a:p>
          </p:txBody>
        </p:sp>
        <p:sp>
          <p:nvSpPr>
            <p:cNvPr id="10278" name="Rectangle 101">
              <a:extLst>
                <a:ext uri="{FF2B5EF4-FFF2-40B4-BE49-F238E27FC236}">
                  <a16:creationId xmlns:a16="http://schemas.microsoft.com/office/drawing/2014/main" id="{EFDB2A45-4B6B-4603-8DD0-3CCD81AF2C65}"/>
                </a:ext>
              </a:extLst>
            </p:cNvPr>
            <p:cNvSpPr>
              <a:spLocks noChangeArrowheads="1"/>
            </p:cNvSpPr>
            <p:nvPr/>
          </p:nvSpPr>
          <p:spPr bwMode="auto">
            <a:xfrm>
              <a:off x="2016" y="3504"/>
              <a:ext cx="141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a:latin typeface="Times New Roman" panose="02020603050405020304" pitchFamily="18" charset="0"/>
                </a:rPr>
                <a:t>Surfactant concentration</a:t>
              </a:r>
            </a:p>
          </p:txBody>
        </p:sp>
        <p:sp>
          <p:nvSpPr>
            <p:cNvPr id="10279" name="Rectangle 102">
              <a:extLst>
                <a:ext uri="{FF2B5EF4-FFF2-40B4-BE49-F238E27FC236}">
                  <a16:creationId xmlns:a16="http://schemas.microsoft.com/office/drawing/2014/main" id="{72A5327E-248E-4EC5-AEE5-D5FA4FA74523}"/>
                </a:ext>
              </a:extLst>
            </p:cNvPr>
            <p:cNvSpPr>
              <a:spLocks noChangeArrowheads="1"/>
            </p:cNvSpPr>
            <p:nvPr/>
          </p:nvSpPr>
          <p:spPr bwMode="auto">
            <a:xfrm>
              <a:off x="2208" y="2880"/>
              <a:ext cx="35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2000">
                  <a:latin typeface="Times New Roman" panose="02020603050405020304" pitchFamily="18" charset="0"/>
                </a:rPr>
                <a:t>CMC</a:t>
              </a:r>
            </a:p>
          </p:txBody>
        </p:sp>
        <p:sp>
          <p:nvSpPr>
            <p:cNvPr id="10280" name="Line 106">
              <a:extLst>
                <a:ext uri="{FF2B5EF4-FFF2-40B4-BE49-F238E27FC236}">
                  <a16:creationId xmlns:a16="http://schemas.microsoft.com/office/drawing/2014/main" id="{ABDD1A25-CF10-4CC6-9D10-49D893A042CC}"/>
                </a:ext>
              </a:extLst>
            </p:cNvPr>
            <p:cNvSpPr>
              <a:spLocks noChangeShapeType="1"/>
            </p:cNvSpPr>
            <p:nvPr/>
          </p:nvSpPr>
          <p:spPr bwMode="auto">
            <a:xfrm>
              <a:off x="2352" y="3096"/>
              <a:ext cx="0"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10281" name="Line 107">
              <a:extLst>
                <a:ext uri="{FF2B5EF4-FFF2-40B4-BE49-F238E27FC236}">
                  <a16:creationId xmlns:a16="http://schemas.microsoft.com/office/drawing/2014/main" id="{13A1F9B7-E60F-4843-8D15-D6A4B02F8327}"/>
                </a:ext>
              </a:extLst>
            </p:cNvPr>
            <p:cNvSpPr>
              <a:spLocks noChangeShapeType="1"/>
            </p:cNvSpPr>
            <p:nvPr/>
          </p:nvSpPr>
          <p:spPr bwMode="auto">
            <a:xfrm>
              <a:off x="1584" y="3408"/>
              <a:ext cx="768"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10282" name="Line 108">
              <a:extLst>
                <a:ext uri="{FF2B5EF4-FFF2-40B4-BE49-F238E27FC236}">
                  <a16:creationId xmlns:a16="http://schemas.microsoft.com/office/drawing/2014/main" id="{E8EC352D-1D0E-40CE-9257-17A3CC588B91}"/>
                </a:ext>
              </a:extLst>
            </p:cNvPr>
            <p:cNvSpPr>
              <a:spLocks noChangeShapeType="1"/>
            </p:cNvSpPr>
            <p:nvPr/>
          </p:nvSpPr>
          <p:spPr bwMode="auto">
            <a:xfrm flipV="1">
              <a:off x="2352" y="2448"/>
              <a:ext cx="720" cy="96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10283" name="Rectangle 111">
              <a:extLst>
                <a:ext uri="{FF2B5EF4-FFF2-40B4-BE49-F238E27FC236}">
                  <a16:creationId xmlns:a16="http://schemas.microsoft.com/office/drawing/2014/main" id="{43BE2CFC-2CF9-4343-9A6B-5900B0789F71}"/>
                </a:ext>
              </a:extLst>
            </p:cNvPr>
            <p:cNvSpPr>
              <a:spLocks noChangeArrowheads="1"/>
            </p:cNvSpPr>
            <p:nvPr/>
          </p:nvSpPr>
          <p:spPr bwMode="auto">
            <a:xfrm flipH="1" flipV="1">
              <a:off x="1295" y="2304"/>
              <a:ext cx="174"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a:latin typeface="Times New Roman" panose="02020603050405020304" pitchFamily="18" charset="0"/>
                </a:rPr>
                <a:t>Solubility</a:t>
              </a:r>
            </a:p>
          </p:txBody>
        </p:sp>
      </p:grpSp>
    </p:spTree>
    <p:extLst>
      <p:ext uri="{BB962C8B-B14F-4D97-AF65-F5344CB8AC3E}">
        <p14:creationId xmlns:p14="http://schemas.microsoft.com/office/powerpoint/2010/main" val="7815416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91">
            <a:extLst>
              <a:ext uri="{FF2B5EF4-FFF2-40B4-BE49-F238E27FC236}">
                <a16:creationId xmlns:a16="http://schemas.microsoft.com/office/drawing/2014/main" id="{3EEB95FC-8CFC-477F-BA44-89A8E2B0BA8F}"/>
              </a:ext>
            </a:extLst>
          </p:cNvPr>
          <p:cNvGrpSpPr>
            <a:grpSpLocks/>
          </p:cNvGrpSpPr>
          <p:nvPr/>
        </p:nvGrpSpPr>
        <p:grpSpPr bwMode="auto">
          <a:xfrm>
            <a:off x="468313" y="908050"/>
            <a:ext cx="8424862" cy="5689600"/>
            <a:chOff x="521" y="1480"/>
            <a:chExt cx="3992" cy="2721"/>
          </a:xfrm>
        </p:grpSpPr>
        <p:pic>
          <p:nvPicPr>
            <p:cNvPr id="3" name="Picture 68" descr="b_sel-drops">
              <a:extLst>
                <a:ext uri="{FF2B5EF4-FFF2-40B4-BE49-F238E27FC236}">
                  <a16:creationId xmlns:a16="http://schemas.microsoft.com/office/drawing/2014/main" id="{7AB480F6-2170-4F5B-ACC4-EF86AFB918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 y="2024"/>
              <a:ext cx="3992" cy="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75">
              <a:extLst>
                <a:ext uri="{FF2B5EF4-FFF2-40B4-BE49-F238E27FC236}">
                  <a16:creationId xmlns:a16="http://schemas.microsoft.com/office/drawing/2014/main" id="{8A68D44B-1D0A-45A0-9E43-04FCF71323FA}"/>
                </a:ext>
              </a:extLst>
            </p:cNvPr>
            <p:cNvSpPr>
              <a:spLocks noChangeArrowheads="1"/>
            </p:cNvSpPr>
            <p:nvPr/>
          </p:nvSpPr>
          <p:spPr bwMode="auto">
            <a:xfrm>
              <a:off x="3696" y="1480"/>
              <a:ext cx="812" cy="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u-HU" sz="2200" b="1">
                  <a:solidFill>
                    <a:srgbClr val="00FF00"/>
                  </a:solidFill>
                  <a:latin typeface="Tahoma" panose="020B0604030504040204" pitchFamily="34" charset="0"/>
                  <a:ea typeface="Times New Roman" panose="02020603050405020304" pitchFamily="18" charset="0"/>
                  <a:cs typeface="Tahoma" panose="020B0604030504040204" pitchFamily="34" charset="0"/>
                </a:rPr>
                <a:t>no</a:t>
              </a:r>
              <a:br>
                <a:rPr lang="en-US" altLang="hu-HU" sz="2200" b="1">
                  <a:solidFill>
                    <a:srgbClr val="00FF00"/>
                  </a:solidFill>
                  <a:latin typeface="Tahoma" panose="020B0604030504040204" pitchFamily="34" charset="0"/>
                  <a:ea typeface="Times New Roman" panose="02020603050405020304" pitchFamily="18" charset="0"/>
                  <a:cs typeface="Tahoma" panose="020B0604030504040204" pitchFamily="34" charset="0"/>
                </a:rPr>
              </a:br>
              <a:r>
                <a:rPr lang="en-US" altLang="hu-HU" sz="2200" b="1">
                  <a:solidFill>
                    <a:srgbClr val="00FF00"/>
                  </a:solidFill>
                  <a:latin typeface="Tahoma" panose="020B0604030504040204" pitchFamily="34" charset="0"/>
                  <a:ea typeface="Times New Roman" panose="02020603050405020304" pitchFamily="18" charset="0"/>
                  <a:cs typeface="Tahoma" panose="020B0604030504040204" pitchFamily="34" charset="0"/>
                </a:rPr>
                <a:t>wetting</a:t>
              </a:r>
            </a:p>
          </p:txBody>
        </p:sp>
        <p:sp>
          <p:nvSpPr>
            <p:cNvPr id="5" name="Rectangle 74">
              <a:extLst>
                <a:ext uri="{FF2B5EF4-FFF2-40B4-BE49-F238E27FC236}">
                  <a16:creationId xmlns:a16="http://schemas.microsoft.com/office/drawing/2014/main" id="{C59C1929-B2F7-4819-B2B1-9FA2A313527C}"/>
                </a:ext>
              </a:extLst>
            </p:cNvPr>
            <p:cNvSpPr>
              <a:spLocks noChangeArrowheads="1"/>
            </p:cNvSpPr>
            <p:nvPr/>
          </p:nvSpPr>
          <p:spPr bwMode="auto">
            <a:xfrm>
              <a:off x="1519" y="1480"/>
              <a:ext cx="2177" cy="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u-HU" sz="2200" b="1">
                  <a:solidFill>
                    <a:srgbClr val="00FF00"/>
                  </a:solidFill>
                  <a:latin typeface="Tahoma" panose="020B0604030504040204" pitchFamily="34" charset="0"/>
                  <a:ea typeface="Times New Roman" panose="02020603050405020304" pitchFamily="18" charset="0"/>
                  <a:cs typeface="Tahoma" panose="020B0604030504040204" pitchFamily="34" charset="0"/>
                </a:rPr>
                <a:t>incomplete wetting</a:t>
              </a:r>
            </a:p>
          </p:txBody>
        </p:sp>
        <p:sp>
          <p:nvSpPr>
            <p:cNvPr id="6" name="Rectangle 73">
              <a:extLst>
                <a:ext uri="{FF2B5EF4-FFF2-40B4-BE49-F238E27FC236}">
                  <a16:creationId xmlns:a16="http://schemas.microsoft.com/office/drawing/2014/main" id="{4EBCA9AB-3CBA-46E0-9849-29DBE037392D}"/>
                </a:ext>
              </a:extLst>
            </p:cNvPr>
            <p:cNvSpPr>
              <a:spLocks noChangeArrowheads="1"/>
            </p:cNvSpPr>
            <p:nvPr/>
          </p:nvSpPr>
          <p:spPr bwMode="auto">
            <a:xfrm>
              <a:off x="521" y="1480"/>
              <a:ext cx="998" cy="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u-HU" sz="2200" b="1">
                  <a:solidFill>
                    <a:srgbClr val="00FF00"/>
                  </a:solidFill>
                  <a:latin typeface="Tahoma" panose="020B0604030504040204" pitchFamily="34" charset="0"/>
                  <a:ea typeface="Times New Roman" panose="02020603050405020304" pitchFamily="18" charset="0"/>
                  <a:cs typeface="Tahoma" panose="020B0604030504040204" pitchFamily="34" charset="0"/>
                </a:rPr>
                <a:t>complete</a:t>
              </a:r>
              <a:br>
                <a:rPr lang="en-US" altLang="hu-HU" sz="2200" b="1">
                  <a:solidFill>
                    <a:srgbClr val="00FF00"/>
                  </a:solidFill>
                  <a:latin typeface="Tahoma" panose="020B0604030504040204" pitchFamily="34" charset="0"/>
                  <a:ea typeface="Times New Roman" panose="02020603050405020304" pitchFamily="18" charset="0"/>
                  <a:cs typeface="Tahoma" panose="020B0604030504040204" pitchFamily="34" charset="0"/>
                </a:rPr>
              </a:br>
              <a:r>
                <a:rPr lang="en-US" altLang="hu-HU" sz="2200" b="1">
                  <a:solidFill>
                    <a:srgbClr val="00FF00"/>
                  </a:solidFill>
                  <a:latin typeface="Tahoma" panose="020B0604030504040204" pitchFamily="34" charset="0"/>
                  <a:ea typeface="Times New Roman" panose="02020603050405020304" pitchFamily="18" charset="0"/>
                  <a:cs typeface="Tahoma" panose="020B0604030504040204" pitchFamily="34" charset="0"/>
                </a:rPr>
                <a:t>wetting</a:t>
              </a:r>
            </a:p>
          </p:txBody>
        </p:sp>
        <p:sp>
          <p:nvSpPr>
            <p:cNvPr id="7" name="Line 78">
              <a:extLst>
                <a:ext uri="{FF2B5EF4-FFF2-40B4-BE49-F238E27FC236}">
                  <a16:creationId xmlns:a16="http://schemas.microsoft.com/office/drawing/2014/main" id="{9E61060E-D4B2-471D-AADF-3EAB52488030}"/>
                </a:ext>
              </a:extLst>
            </p:cNvPr>
            <p:cNvSpPr>
              <a:spLocks noChangeShapeType="1"/>
            </p:cNvSpPr>
            <p:nvPr/>
          </p:nvSpPr>
          <p:spPr bwMode="auto">
            <a:xfrm>
              <a:off x="521" y="1480"/>
              <a:ext cx="0" cy="479"/>
            </a:xfrm>
            <a:prstGeom prst="line">
              <a:avLst/>
            </a:prstGeom>
            <a:noFill/>
            <a:ln w="28575" cap="sq">
              <a:solidFill>
                <a:schemeClr val="hlink"/>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 name="Line 79">
              <a:extLst>
                <a:ext uri="{FF2B5EF4-FFF2-40B4-BE49-F238E27FC236}">
                  <a16:creationId xmlns:a16="http://schemas.microsoft.com/office/drawing/2014/main" id="{170C7419-7C27-4BAE-A32B-6E3C3D42409D}"/>
                </a:ext>
              </a:extLst>
            </p:cNvPr>
            <p:cNvSpPr>
              <a:spLocks noChangeShapeType="1"/>
            </p:cNvSpPr>
            <p:nvPr/>
          </p:nvSpPr>
          <p:spPr bwMode="auto">
            <a:xfrm>
              <a:off x="4508" y="1480"/>
              <a:ext cx="0" cy="479"/>
            </a:xfrm>
            <a:prstGeom prst="line">
              <a:avLst/>
            </a:prstGeom>
            <a:noFill/>
            <a:ln w="28575" cap="sq">
              <a:solidFill>
                <a:schemeClr val="hlink"/>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9" name="Line 89">
              <a:extLst>
                <a:ext uri="{FF2B5EF4-FFF2-40B4-BE49-F238E27FC236}">
                  <a16:creationId xmlns:a16="http://schemas.microsoft.com/office/drawing/2014/main" id="{48D327B3-6C8A-4246-809F-3A6E9C122EC1}"/>
                </a:ext>
              </a:extLst>
            </p:cNvPr>
            <p:cNvSpPr>
              <a:spLocks noChangeShapeType="1"/>
            </p:cNvSpPr>
            <p:nvPr/>
          </p:nvSpPr>
          <p:spPr bwMode="auto">
            <a:xfrm>
              <a:off x="1519" y="1480"/>
              <a:ext cx="0" cy="479"/>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 name="Line 90">
              <a:extLst>
                <a:ext uri="{FF2B5EF4-FFF2-40B4-BE49-F238E27FC236}">
                  <a16:creationId xmlns:a16="http://schemas.microsoft.com/office/drawing/2014/main" id="{7CCC6756-6FBD-44E1-AF23-B816A0D42C87}"/>
                </a:ext>
              </a:extLst>
            </p:cNvPr>
            <p:cNvSpPr>
              <a:spLocks noChangeShapeType="1"/>
            </p:cNvSpPr>
            <p:nvPr/>
          </p:nvSpPr>
          <p:spPr bwMode="auto">
            <a:xfrm>
              <a:off x="3696" y="1480"/>
              <a:ext cx="0" cy="479"/>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1" name="Line 76">
              <a:extLst>
                <a:ext uri="{FF2B5EF4-FFF2-40B4-BE49-F238E27FC236}">
                  <a16:creationId xmlns:a16="http://schemas.microsoft.com/office/drawing/2014/main" id="{21F9D6FB-994C-451D-842C-C66CD4FAD802}"/>
                </a:ext>
              </a:extLst>
            </p:cNvPr>
            <p:cNvSpPr>
              <a:spLocks noChangeShapeType="1"/>
            </p:cNvSpPr>
            <p:nvPr/>
          </p:nvSpPr>
          <p:spPr bwMode="auto">
            <a:xfrm>
              <a:off x="521" y="1480"/>
              <a:ext cx="3987" cy="0"/>
            </a:xfrm>
            <a:prstGeom prst="line">
              <a:avLst/>
            </a:prstGeom>
            <a:noFill/>
            <a:ln w="28575" cap="sq">
              <a:solidFill>
                <a:schemeClr val="hlink"/>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2" name="Line 77">
              <a:extLst>
                <a:ext uri="{FF2B5EF4-FFF2-40B4-BE49-F238E27FC236}">
                  <a16:creationId xmlns:a16="http://schemas.microsoft.com/office/drawing/2014/main" id="{DEB37CEA-3060-4BAE-94A8-83E247E38ECE}"/>
                </a:ext>
              </a:extLst>
            </p:cNvPr>
            <p:cNvSpPr>
              <a:spLocks noChangeShapeType="1"/>
            </p:cNvSpPr>
            <p:nvPr/>
          </p:nvSpPr>
          <p:spPr bwMode="auto">
            <a:xfrm>
              <a:off x="521" y="1959"/>
              <a:ext cx="3987" cy="0"/>
            </a:xfrm>
            <a:prstGeom prst="line">
              <a:avLst/>
            </a:prstGeom>
            <a:noFill/>
            <a:ln w="28575" cap="sq">
              <a:solidFill>
                <a:schemeClr val="hlink"/>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3" name="Rectangle 109">
              <a:extLst>
                <a:ext uri="{FF2B5EF4-FFF2-40B4-BE49-F238E27FC236}">
                  <a16:creationId xmlns:a16="http://schemas.microsoft.com/office/drawing/2014/main" id="{0A2E1E17-CB7F-4178-859B-6B9DA45906E1}"/>
                </a:ext>
              </a:extLst>
            </p:cNvPr>
            <p:cNvSpPr>
              <a:spLocks noChangeArrowheads="1"/>
            </p:cNvSpPr>
            <p:nvPr/>
          </p:nvSpPr>
          <p:spPr bwMode="auto">
            <a:xfrm>
              <a:off x="703" y="3509"/>
              <a:ext cx="589"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u-HU" sz="2400" b="1">
                  <a:solidFill>
                    <a:srgbClr val="00FF00"/>
                  </a:solidFill>
                  <a:cs typeface="Times New Roman" panose="02020603050405020304" pitchFamily="18" charset="0"/>
                </a:rPr>
                <a:t>= 0°  </a:t>
              </a:r>
              <a:endParaRPr lang="en-US" altLang="hu-HU" sz="2400" b="1">
                <a:solidFill>
                  <a:srgbClr val="00FF00"/>
                </a:solidFill>
              </a:endParaRPr>
            </a:p>
          </p:txBody>
        </p:sp>
        <p:sp>
          <p:nvSpPr>
            <p:cNvPr id="14" name="Rectangle 110">
              <a:extLst>
                <a:ext uri="{FF2B5EF4-FFF2-40B4-BE49-F238E27FC236}">
                  <a16:creationId xmlns:a16="http://schemas.microsoft.com/office/drawing/2014/main" id="{5A7F86B8-E893-4DED-9627-FD51BB47CE99}"/>
                </a:ext>
              </a:extLst>
            </p:cNvPr>
            <p:cNvSpPr>
              <a:spLocks noChangeArrowheads="1"/>
            </p:cNvSpPr>
            <p:nvPr/>
          </p:nvSpPr>
          <p:spPr bwMode="auto">
            <a:xfrm>
              <a:off x="1429" y="3509"/>
              <a:ext cx="806"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1" eaLnBrk="1" hangingPunct="1"/>
              <a:r>
                <a:rPr lang="en-US" altLang="hu-HU" sz="2400" b="1">
                  <a:solidFill>
                    <a:srgbClr val="00FF00"/>
                  </a:solidFill>
                  <a:cs typeface="Times New Roman" panose="02020603050405020304" pitchFamily="18" charset="0"/>
                </a:rPr>
                <a:t>&lt; 90°   </a:t>
              </a:r>
              <a:endParaRPr lang="en-US" altLang="hu-HU" sz="2400" b="1">
                <a:solidFill>
                  <a:srgbClr val="00FF00"/>
                </a:solidFill>
              </a:endParaRPr>
            </a:p>
          </p:txBody>
        </p:sp>
        <p:sp>
          <p:nvSpPr>
            <p:cNvPr id="15" name="Rectangle 111">
              <a:extLst>
                <a:ext uri="{FF2B5EF4-FFF2-40B4-BE49-F238E27FC236}">
                  <a16:creationId xmlns:a16="http://schemas.microsoft.com/office/drawing/2014/main" id="{EF5D8B1F-8A8F-4F5A-9094-B6E83D6BA198}"/>
                </a:ext>
              </a:extLst>
            </p:cNvPr>
            <p:cNvSpPr>
              <a:spLocks noChangeArrowheads="1"/>
            </p:cNvSpPr>
            <p:nvPr/>
          </p:nvSpPr>
          <p:spPr bwMode="auto">
            <a:xfrm>
              <a:off x="2506" y="3509"/>
              <a:ext cx="510"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1" eaLnBrk="1" hangingPunct="1"/>
              <a:r>
                <a:rPr lang="en-US" altLang="hu-HU" sz="2400" b="1">
                  <a:solidFill>
                    <a:srgbClr val="00FF00"/>
                  </a:solidFill>
                  <a:cs typeface="Times New Roman" panose="02020603050405020304" pitchFamily="18" charset="0"/>
                </a:rPr>
                <a:t>= 90°  </a:t>
              </a:r>
              <a:endParaRPr lang="en-US" altLang="hu-HU" sz="2400" b="1">
                <a:solidFill>
                  <a:srgbClr val="00FF00"/>
                </a:solidFill>
              </a:endParaRPr>
            </a:p>
          </p:txBody>
        </p:sp>
        <p:sp>
          <p:nvSpPr>
            <p:cNvPr id="16" name="Rectangle 112">
              <a:extLst>
                <a:ext uri="{FF2B5EF4-FFF2-40B4-BE49-F238E27FC236}">
                  <a16:creationId xmlns:a16="http://schemas.microsoft.com/office/drawing/2014/main" id="{3D2810AA-6A3F-4CC2-A002-B51A7D501B3F}"/>
                </a:ext>
              </a:extLst>
            </p:cNvPr>
            <p:cNvSpPr>
              <a:spLocks noChangeArrowheads="1"/>
            </p:cNvSpPr>
            <p:nvPr/>
          </p:nvSpPr>
          <p:spPr bwMode="auto">
            <a:xfrm>
              <a:off x="3277" y="3509"/>
              <a:ext cx="510"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1" eaLnBrk="1" hangingPunct="1"/>
              <a:r>
                <a:rPr lang="en-US" altLang="hu-HU" sz="2400" b="1">
                  <a:solidFill>
                    <a:srgbClr val="00FF00"/>
                  </a:solidFill>
                  <a:cs typeface="Times New Roman" panose="02020603050405020304" pitchFamily="18" charset="0"/>
                </a:rPr>
                <a:t>&gt; 90°  </a:t>
              </a:r>
              <a:endParaRPr lang="en-US" altLang="hu-HU" sz="2400" b="1">
                <a:solidFill>
                  <a:srgbClr val="00FF00"/>
                </a:solidFill>
              </a:endParaRPr>
            </a:p>
          </p:txBody>
        </p:sp>
        <p:sp>
          <p:nvSpPr>
            <p:cNvPr id="17" name="Rectangle 113">
              <a:extLst>
                <a:ext uri="{FF2B5EF4-FFF2-40B4-BE49-F238E27FC236}">
                  <a16:creationId xmlns:a16="http://schemas.microsoft.com/office/drawing/2014/main" id="{E3B74FA3-DBB2-4577-A066-AAA51DAC251A}"/>
                </a:ext>
              </a:extLst>
            </p:cNvPr>
            <p:cNvSpPr>
              <a:spLocks noChangeArrowheads="1"/>
            </p:cNvSpPr>
            <p:nvPr/>
          </p:nvSpPr>
          <p:spPr bwMode="auto">
            <a:xfrm>
              <a:off x="4038" y="3507"/>
              <a:ext cx="475"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1" eaLnBrk="1" hangingPunct="1"/>
              <a:r>
                <a:rPr lang="en-US" altLang="hu-HU" sz="2200" b="1">
                  <a:solidFill>
                    <a:srgbClr val="00FF00"/>
                  </a:solidFill>
                  <a:cs typeface="Times New Roman" panose="02020603050405020304" pitchFamily="18" charset="0"/>
                </a:rPr>
                <a:t>= 180°</a:t>
              </a:r>
              <a:endParaRPr lang="en-US" altLang="hu-HU" sz="2200" b="1">
                <a:solidFill>
                  <a:srgbClr val="00FF00"/>
                </a:solidFill>
              </a:endParaRPr>
            </a:p>
          </p:txBody>
        </p:sp>
        <p:sp>
          <p:nvSpPr>
            <p:cNvPr id="18" name="Rectangle 119">
              <a:extLst>
                <a:ext uri="{FF2B5EF4-FFF2-40B4-BE49-F238E27FC236}">
                  <a16:creationId xmlns:a16="http://schemas.microsoft.com/office/drawing/2014/main" id="{19C22FFF-EE8A-450F-8A49-411BBC70A9A3}"/>
                </a:ext>
              </a:extLst>
            </p:cNvPr>
            <p:cNvSpPr>
              <a:spLocks noChangeArrowheads="1"/>
            </p:cNvSpPr>
            <p:nvPr/>
          </p:nvSpPr>
          <p:spPr bwMode="auto">
            <a:xfrm>
              <a:off x="3715" y="3467"/>
              <a:ext cx="798"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buClr>
                  <a:schemeClr val="bg2"/>
                </a:buClr>
                <a:buSzPct val="75000"/>
                <a:buFont typeface="Wingdings" panose="05000000000000000000" pitchFamily="2" charset="2"/>
                <a:buNone/>
              </a:pPr>
              <a:r>
                <a:rPr lang="en-US" altLang="hu-HU" sz="2800" b="1" i="1"/>
                <a:t>Ө</a:t>
              </a:r>
            </a:p>
          </p:txBody>
        </p:sp>
        <p:sp>
          <p:nvSpPr>
            <p:cNvPr id="19" name="Rectangle 118">
              <a:extLst>
                <a:ext uri="{FF2B5EF4-FFF2-40B4-BE49-F238E27FC236}">
                  <a16:creationId xmlns:a16="http://schemas.microsoft.com/office/drawing/2014/main" id="{535B8C69-B531-4695-8B23-373D3D2E3374}"/>
                </a:ext>
              </a:extLst>
            </p:cNvPr>
            <p:cNvSpPr>
              <a:spLocks noChangeArrowheads="1"/>
            </p:cNvSpPr>
            <p:nvPr/>
          </p:nvSpPr>
          <p:spPr bwMode="auto">
            <a:xfrm>
              <a:off x="2916" y="3467"/>
              <a:ext cx="799"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buClr>
                  <a:schemeClr val="bg2"/>
                </a:buClr>
                <a:buSzPct val="75000"/>
                <a:buFont typeface="Wingdings" panose="05000000000000000000" pitchFamily="2" charset="2"/>
                <a:buNone/>
              </a:pPr>
              <a:r>
                <a:rPr lang="en-US" altLang="hu-HU" sz="2800" b="1" i="1"/>
                <a:t>Ө</a:t>
              </a:r>
            </a:p>
          </p:txBody>
        </p:sp>
        <p:sp>
          <p:nvSpPr>
            <p:cNvPr id="20" name="Rectangle 117">
              <a:extLst>
                <a:ext uri="{FF2B5EF4-FFF2-40B4-BE49-F238E27FC236}">
                  <a16:creationId xmlns:a16="http://schemas.microsoft.com/office/drawing/2014/main" id="{8691960F-56C0-4B6B-90C8-B7800E73DD68}"/>
                </a:ext>
              </a:extLst>
            </p:cNvPr>
            <p:cNvSpPr>
              <a:spLocks noChangeArrowheads="1"/>
            </p:cNvSpPr>
            <p:nvPr/>
          </p:nvSpPr>
          <p:spPr bwMode="auto">
            <a:xfrm>
              <a:off x="2118" y="3467"/>
              <a:ext cx="798"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buClr>
                  <a:schemeClr val="bg2"/>
                </a:buClr>
                <a:buSzPct val="75000"/>
                <a:buFont typeface="Wingdings" panose="05000000000000000000" pitchFamily="2" charset="2"/>
                <a:buNone/>
              </a:pPr>
              <a:r>
                <a:rPr lang="en-US" altLang="hu-HU" sz="2800" b="1" i="1"/>
                <a:t>Ө</a:t>
              </a:r>
            </a:p>
          </p:txBody>
        </p:sp>
        <p:sp>
          <p:nvSpPr>
            <p:cNvPr id="21" name="Rectangle 116">
              <a:extLst>
                <a:ext uri="{FF2B5EF4-FFF2-40B4-BE49-F238E27FC236}">
                  <a16:creationId xmlns:a16="http://schemas.microsoft.com/office/drawing/2014/main" id="{88DD01B7-1A0C-4AE7-AE66-85D8C2ACB73A}"/>
                </a:ext>
              </a:extLst>
            </p:cNvPr>
            <p:cNvSpPr>
              <a:spLocks noChangeArrowheads="1"/>
            </p:cNvSpPr>
            <p:nvPr/>
          </p:nvSpPr>
          <p:spPr bwMode="auto">
            <a:xfrm>
              <a:off x="1319" y="3467"/>
              <a:ext cx="799"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buClr>
                  <a:schemeClr val="bg2"/>
                </a:buClr>
                <a:buSzPct val="75000"/>
                <a:buFont typeface="Wingdings" panose="05000000000000000000" pitchFamily="2" charset="2"/>
                <a:buNone/>
              </a:pPr>
              <a:r>
                <a:rPr lang="en-US" altLang="hu-HU" sz="2800" b="1" i="1"/>
                <a:t>Ө</a:t>
              </a:r>
            </a:p>
          </p:txBody>
        </p:sp>
        <p:sp>
          <p:nvSpPr>
            <p:cNvPr id="22" name="Rectangle 115">
              <a:extLst>
                <a:ext uri="{FF2B5EF4-FFF2-40B4-BE49-F238E27FC236}">
                  <a16:creationId xmlns:a16="http://schemas.microsoft.com/office/drawing/2014/main" id="{6C21BCEC-A705-45BB-8FD9-4814A37FA870}"/>
                </a:ext>
              </a:extLst>
            </p:cNvPr>
            <p:cNvSpPr>
              <a:spLocks noChangeArrowheads="1"/>
            </p:cNvSpPr>
            <p:nvPr/>
          </p:nvSpPr>
          <p:spPr bwMode="auto">
            <a:xfrm>
              <a:off x="521" y="3467"/>
              <a:ext cx="798"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buClr>
                  <a:schemeClr val="bg2"/>
                </a:buClr>
                <a:buSzPct val="75000"/>
                <a:buFont typeface="Wingdings" panose="05000000000000000000" pitchFamily="2" charset="2"/>
                <a:buNone/>
              </a:pPr>
              <a:r>
                <a:rPr lang="en-US" altLang="hu-HU" sz="2800" b="1" i="1"/>
                <a:t>Ө</a:t>
              </a:r>
            </a:p>
          </p:txBody>
        </p:sp>
        <p:sp>
          <p:nvSpPr>
            <p:cNvPr id="23" name="Line 120">
              <a:extLst>
                <a:ext uri="{FF2B5EF4-FFF2-40B4-BE49-F238E27FC236}">
                  <a16:creationId xmlns:a16="http://schemas.microsoft.com/office/drawing/2014/main" id="{F6C7BF60-877A-4FEB-AA39-A0491A5DC831}"/>
                </a:ext>
              </a:extLst>
            </p:cNvPr>
            <p:cNvSpPr>
              <a:spLocks noChangeShapeType="1"/>
            </p:cNvSpPr>
            <p:nvPr/>
          </p:nvSpPr>
          <p:spPr bwMode="auto">
            <a:xfrm>
              <a:off x="521" y="3467"/>
              <a:ext cx="399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24" name="Line 121">
              <a:extLst>
                <a:ext uri="{FF2B5EF4-FFF2-40B4-BE49-F238E27FC236}">
                  <a16:creationId xmlns:a16="http://schemas.microsoft.com/office/drawing/2014/main" id="{F1ABF9FE-8915-4833-9113-0C47F1129502}"/>
                </a:ext>
              </a:extLst>
            </p:cNvPr>
            <p:cNvSpPr>
              <a:spLocks noChangeShapeType="1"/>
            </p:cNvSpPr>
            <p:nvPr/>
          </p:nvSpPr>
          <p:spPr bwMode="auto">
            <a:xfrm>
              <a:off x="521" y="3793"/>
              <a:ext cx="399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25" name="Line 122">
              <a:extLst>
                <a:ext uri="{FF2B5EF4-FFF2-40B4-BE49-F238E27FC236}">
                  <a16:creationId xmlns:a16="http://schemas.microsoft.com/office/drawing/2014/main" id="{1C13A922-BDB4-4C1D-B903-1ADEBC1590F0}"/>
                </a:ext>
              </a:extLst>
            </p:cNvPr>
            <p:cNvSpPr>
              <a:spLocks noChangeShapeType="1"/>
            </p:cNvSpPr>
            <p:nvPr/>
          </p:nvSpPr>
          <p:spPr bwMode="auto">
            <a:xfrm>
              <a:off x="521" y="3467"/>
              <a:ext cx="0" cy="32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26" name="Line 123">
              <a:extLst>
                <a:ext uri="{FF2B5EF4-FFF2-40B4-BE49-F238E27FC236}">
                  <a16:creationId xmlns:a16="http://schemas.microsoft.com/office/drawing/2014/main" id="{56E223B4-605A-4BEC-9D40-D3B766F59138}"/>
                </a:ext>
              </a:extLst>
            </p:cNvPr>
            <p:cNvSpPr>
              <a:spLocks noChangeShapeType="1"/>
            </p:cNvSpPr>
            <p:nvPr/>
          </p:nvSpPr>
          <p:spPr bwMode="auto">
            <a:xfrm>
              <a:off x="1319" y="3467"/>
              <a:ext cx="0" cy="32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27" name="Line 124">
              <a:extLst>
                <a:ext uri="{FF2B5EF4-FFF2-40B4-BE49-F238E27FC236}">
                  <a16:creationId xmlns:a16="http://schemas.microsoft.com/office/drawing/2014/main" id="{95D41C31-6754-4979-BEA0-3CF57622C7FB}"/>
                </a:ext>
              </a:extLst>
            </p:cNvPr>
            <p:cNvSpPr>
              <a:spLocks noChangeShapeType="1"/>
            </p:cNvSpPr>
            <p:nvPr/>
          </p:nvSpPr>
          <p:spPr bwMode="auto">
            <a:xfrm>
              <a:off x="2118" y="3467"/>
              <a:ext cx="0" cy="32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28" name="Line 125">
              <a:extLst>
                <a:ext uri="{FF2B5EF4-FFF2-40B4-BE49-F238E27FC236}">
                  <a16:creationId xmlns:a16="http://schemas.microsoft.com/office/drawing/2014/main" id="{CBC83C33-64B2-4EDC-BDCA-47097F1C214F}"/>
                </a:ext>
              </a:extLst>
            </p:cNvPr>
            <p:cNvSpPr>
              <a:spLocks noChangeShapeType="1"/>
            </p:cNvSpPr>
            <p:nvPr/>
          </p:nvSpPr>
          <p:spPr bwMode="auto">
            <a:xfrm>
              <a:off x="2916" y="3467"/>
              <a:ext cx="0" cy="32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29" name="Line 126">
              <a:extLst>
                <a:ext uri="{FF2B5EF4-FFF2-40B4-BE49-F238E27FC236}">
                  <a16:creationId xmlns:a16="http://schemas.microsoft.com/office/drawing/2014/main" id="{CF42EE2D-B88E-4A53-BD96-172F735C1BE8}"/>
                </a:ext>
              </a:extLst>
            </p:cNvPr>
            <p:cNvSpPr>
              <a:spLocks noChangeShapeType="1"/>
            </p:cNvSpPr>
            <p:nvPr/>
          </p:nvSpPr>
          <p:spPr bwMode="auto">
            <a:xfrm>
              <a:off x="3715" y="3467"/>
              <a:ext cx="0" cy="32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30" name="Line 127">
              <a:extLst>
                <a:ext uri="{FF2B5EF4-FFF2-40B4-BE49-F238E27FC236}">
                  <a16:creationId xmlns:a16="http://schemas.microsoft.com/office/drawing/2014/main" id="{3DB2D254-1C82-4E6C-8106-05D58681D19D}"/>
                </a:ext>
              </a:extLst>
            </p:cNvPr>
            <p:cNvSpPr>
              <a:spLocks noChangeShapeType="1"/>
            </p:cNvSpPr>
            <p:nvPr/>
          </p:nvSpPr>
          <p:spPr bwMode="auto">
            <a:xfrm>
              <a:off x="4513" y="3467"/>
              <a:ext cx="0" cy="32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31" name="Rectangle 163">
              <a:extLst>
                <a:ext uri="{FF2B5EF4-FFF2-40B4-BE49-F238E27FC236}">
                  <a16:creationId xmlns:a16="http://schemas.microsoft.com/office/drawing/2014/main" id="{9D195E14-A949-4412-9CB7-BA262CFBA4E7}"/>
                </a:ext>
              </a:extLst>
            </p:cNvPr>
            <p:cNvSpPr>
              <a:spLocks noChangeArrowheads="1"/>
            </p:cNvSpPr>
            <p:nvPr/>
          </p:nvSpPr>
          <p:spPr bwMode="auto">
            <a:xfrm>
              <a:off x="3569" y="3838"/>
              <a:ext cx="944"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hu-HU" b="1" i="1"/>
                <a:t>γ </a:t>
              </a:r>
              <a:r>
                <a:rPr lang="en-US" altLang="hu-HU" sz="2400" b="1" i="1" baseline="-25000"/>
                <a:t>s</a:t>
              </a:r>
              <a:r>
                <a:rPr lang="en-US" altLang="hu-HU" b="1" i="1"/>
                <a:t>– γ</a:t>
              </a:r>
              <a:r>
                <a:rPr lang="en-US" altLang="hu-HU" sz="2400" b="1" i="1" baseline="-25000"/>
                <a:t>sL</a:t>
              </a:r>
              <a:r>
                <a:rPr lang="en-US" altLang="hu-HU" sz="2000" b="1" i="1">
                  <a:latin typeface="Tahoma" panose="020B0604030504040204" pitchFamily="34" charset="0"/>
                  <a:cs typeface="Tahoma" panose="020B0604030504040204" pitchFamily="34" charset="0"/>
                </a:rPr>
                <a:t>&lt; 0</a:t>
              </a:r>
            </a:p>
          </p:txBody>
        </p:sp>
        <p:sp>
          <p:nvSpPr>
            <p:cNvPr id="32" name="Rectangle 164">
              <a:extLst>
                <a:ext uri="{FF2B5EF4-FFF2-40B4-BE49-F238E27FC236}">
                  <a16:creationId xmlns:a16="http://schemas.microsoft.com/office/drawing/2014/main" id="{5F49FDD6-0712-4638-9EF9-D2D4C7DFABE1}"/>
                </a:ext>
              </a:extLst>
            </p:cNvPr>
            <p:cNvSpPr>
              <a:spLocks noChangeArrowheads="1"/>
            </p:cNvSpPr>
            <p:nvPr/>
          </p:nvSpPr>
          <p:spPr bwMode="auto">
            <a:xfrm>
              <a:off x="1594" y="3838"/>
              <a:ext cx="1975"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u-HU" b="1" i="1"/>
                <a:t> γ </a:t>
              </a:r>
              <a:r>
                <a:rPr lang="en-US" altLang="hu-HU" sz="2400" b="1" i="1" baseline="-25000"/>
                <a:t>s</a:t>
              </a:r>
              <a:r>
                <a:rPr lang="en-US" altLang="hu-HU" b="1" i="1"/>
                <a:t> – γ</a:t>
              </a:r>
              <a:r>
                <a:rPr lang="en-US" altLang="hu-HU" sz="2400" b="1" i="1" baseline="-25000"/>
                <a:t>sL </a:t>
              </a:r>
              <a:r>
                <a:rPr lang="en-US" altLang="hu-HU" sz="2000" b="1" i="1">
                  <a:latin typeface="Tahoma" panose="020B0604030504040204" pitchFamily="34" charset="0"/>
                </a:rPr>
                <a:t>≈</a:t>
              </a:r>
              <a:r>
                <a:rPr lang="en-US" altLang="hu-HU" sz="2000" b="1" i="1">
                  <a:latin typeface="Tahoma" panose="020B0604030504040204" pitchFamily="34" charset="0"/>
                  <a:cs typeface="Tahoma" panose="020B0604030504040204" pitchFamily="34" charset="0"/>
                </a:rPr>
                <a:t> 0</a:t>
              </a:r>
              <a:r>
                <a:rPr lang="en-US" altLang="hu-HU" sz="2800"/>
                <a:t> </a:t>
              </a:r>
            </a:p>
          </p:txBody>
        </p:sp>
        <p:sp>
          <p:nvSpPr>
            <p:cNvPr id="33" name="Rectangle 165">
              <a:extLst>
                <a:ext uri="{FF2B5EF4-FFF2-40B4-BE49-F238E27FC236}">
                  <a16:creationId xmlns:a16="http://schemas.microsoft.com/office/drawing/2014/main" id="{EA4620FA-825E-4227-9A06-0AD4B23987A9}"/>
                </a:ext>
              </a:extLst>
            </p:cNvPr>
            <p:cNvSpPr>
              <a:spLocks noChangeArrowheads="1"/>
            </p:cNvSpPr>
            <p:nvPr/>
          </p:nvSpPr>
          <p:spPr bwMode="auto">
            <a:xfrm>
              <a:off x="521" y="3838"/>
              <a:ext cx="1073"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hu-HU" b="1" i="1"/>
                <a:t>γ </a:t>
              </a:r>
              <a:r>
                <a:rPr lang="en-US" altLang="hu-HU" sz="2400" b="1" i="1" baseline="-25000"/>
                <a:t>s</a:t>
              </a:r>
              <a:r>
                <a:rPr lang="en-US" altLang="hu-HU" b="1" i="1"/>
                <a:t> – γ</a:t>
              </a:r>
              <a:r>
                <a:rPr lang="en-US" altLang="hu-HU" sz="2400" b="1" i="1" baseline="-25000"/>
                <a:t>sL</a:t>
              </a:r>
              <a:r>
                <a:rPr lang="en-US" altLang="hu-HU" sz="2000" b="1" i="1">
                  <a:latin typeface="Tahoma" panose="020B0604030504040204" pitchFamily="34" charset="0"/>
                  <a:ea typeface="Arial Unicode MS" pitchFamily="34" charset="-128"/>
                  <a:cs typeface="Tahoma" panose="020B0604030504040204" pitchFamily="34" charset="0"/>
                </a:rPr>
                <a:t>&gt; 0</a:t>
              </a:r>
            </a:p>
          </p:txBody>
        </p:sp>
        <p:sp>
          <p:nvSpPr>
            <p:cNvPr id="34" name="Line 166">
              <a:extLst>
                <a:ext uri="{FF2B5EF4-FFF2-40B4-BE49-F238E27FC236}">
                  <a16:creationId xmlns:a16="http://schemas.microsoft.com/office/drawing/2014/main" id="{90416389-A839-4765-8EFC-1DA65D865CB7}"/>
                </a:ext>
              </a:extLst>
            </p:cNvPr>
            <p:cNvSpPr>
              <a:spLocks noChangeShapeType="1"/>
            </p:cNvSpPr>
            <p:nvPr/>
          </p:nvSpPr>
          <p:spPr bwMode="auto">
            <a:xfrm>
              <a:off x="521" y="3838"/>
              <a:ext cx="0" cy="363"/>
            </a:xfrm>
            <a:prstGeom prst="line">
              <a:avLst/>
            </a:prstGeom>
            <a:noFill/>
            <a:ln w="28575" cap="sq">
              <a:solidFill>
                <a:schemeClr val="hlink"/>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35" name="Line 167">
              <a:extLst>
                <a:ext uri="{FF2B5EF4-FFF2-40B4-BE49-F238E27FC236}">
                  <a16:creationId xmlns:a16="http://schemas.microsoft.com/office/drawing/2014/main" id="{8BAE0702-313D-4C94-9D3D-E82BE488A677}"/>
                </a:ext>
              </a:extLst>
            </p:cNvPr>
            <p:cNvSpPr>
              <a:spLocks noChangeShapeType="1"/>
            </p:cNvSpPr>
            <p:nvPr/>
          </p:nvSpPr>
          <p:spPr bwMode="auto">
            <a:xfrm>
              <a:off x="4513" y="3838"/>
              <a:ext cx="0" cy="363"/>
            </a:xfrm>
            <a:prstGeom prst="line">
              <a:avLst/>
            </a:prstGeom>
            <a:noFill/>
            <a:ln w="28575" cap="sq">
              <a:solidFill>
                <a:schemeClr val="hlink"/>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36" name="Line 168">
              <a:extLst>
                <a:ext uri="{FF2B5EF4-FFF2-40B4-BE49-F238E27FC236}">
                  <a16:creationId xmlns:a16="http://schemas.microsoft.com/office/drawing/2014/main" id="{9DBAF260-7456-428F-8696-B069130B68DF}"/>
                </a:ext>
              </a:extLst>
            </p:cNvPr>
            <p:cNvSpPr>
              <a:spLocks noChangeShapeType="1"/>
            </p:cNvSpPr>
            <p:nvPr/>
          </p:nvSpPr>
          <p:spPr bwMode="auto">
            <a:xfrm>
              <a:off x="1594" y="3838"/>
              <a:ext cx="0" cy="363"/>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37" name="Line 169">
              <a:extLst>
                <a:ext uri="{FF2B5EF4-FFF2-40B4-BE49-F238E27FC236}">
                  <a16:creationId xmlns:a16="http://schemas.microsoft.com/office/drawing/2014/main" id="{63BB3797-261A-431B-A1A1-8904BC0D95AD}"/>
                </a:ext>
              </a:extLst>
            </p:cNvPr>
            <p:cNvSpPr>
              <a:spLocks noChangeShapeType="1"/>
            </p:cNvSpPr>
            <p:nvPr/>
          </p:nvSpPr>
          <p:spPr bwMode="auto">
            <a:xfrm>
              <a:off x="3569" y="3838"/>
              <a:ext cx="0" cy="363"/>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38" name="Line 170">
              <a:extLst>
                <a:ext uri="{FF2B5EF4-FFF2-40B4-BE49-F238E27FC236}">
                  <a16:creationId xmlns:a16="http://schemas.microsoft.com/office/drawing/2014/main" id="{56B40384-D91B-4BB8-833D-97B9CECD9FAA}"/>
                </a:ext>
              </a:extLst>
            </p:cNvPr>
            <p:cNvSpPr>
              <a:spLocks noChangeShapeType="1"/>
            </p:cNvSpPr>
            <p:nvPr/>
          </p:nvSpPr>
          <p:spPr bwMode="auto">
            <a:xfrm>
              <a:off x="521" y="3838"/>
              <a:ext cx="3992" cy="0"/>
            </a:xfrm>
            <a:prstGeom prst="line">
              <a:avLst/>
            </a:prstGeom>
            <a:noFill/>
            <a:ln w="28575" cap="sq">
              <a:solidFill>
                <a:schemeClr val="hlink"/>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39" name="Line 171">
              <a:extLst>
                <a:ext uri="{FF2B5EF4-FFF2-40B4-BE49-F238E27FC236}">
                  <a16:creationId xmlns:a16="http://schemas.microsoft.com/office/drawing/2014/main" id="{DAA1606F-7DE2-4504-A00C-8AAB29F05BE1}"/>
                </a:ext>
              </a:extLst>
            </p:cNvPr>
            <p:cNvSpPr>
              <a:spLocks noChangeShapeType="1"/>
            </p:cNvSpPr>
            <p:nvPr/>
          </p:nvSpPr>
          <p:spPr bwMode="auto">
            <a:xfrm>
              <a:off x="521" y="4201"/>
              <a:ext cx="3992" cy="0"/>
            </a:xfrm>
            <a:prstGeom prst="line">
              <a:avLst/>
            </a:prstGeom>
            <a:noFill/>
            <a:ln w="28575" cap="sq">
              <a:solidFill>
                <a:schemeClr val="hlink"/>
              </a:solidFill>
              <a:round/>
              <a:headEnd/>
              <a:tailEnd/>
            </a:ln>
            <a:extLst>
              <a:ext uri="{909E8E84-426E-40DD-AFC4-6F175D3DCCD1}">
                <a14:hiddenFill xmlns:a14="http://schemas.microsoft.com/office/drawing/2010/main">
                  <a:noFill/>
                </a14:hiddenFill>
              </a:ext>
            </a:extLst>
          </p:spPr>
          <p:txBody>
            <a:bodyPr/>
            <a:lstStyle/>
            <a:p>
              <a:endParaRPr lang="hu-HU"/>
            </a:p>
          </p:txBody>
        </p:sp>
      </p:grpSp>
    </p:spTree>
    <p:extLst>
      <p:ext uri="{BB962C8B-B14F-4D97-AF65-F5344CB8AC3E}">
        <p14:creationId xmlns:p14="http://schemas.microsoft.com/office/powerpoint/2010/main" val="26997697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708111DE-9144-43DB-B9A3-140C99CA9401}"/>
              </a:ext>
            </a:extLst>
          </p:cNvPr>
          <p:cNvSpPr>
            <a:spLocks noGrp="1"/>
          </p:cNvSpPr>
          <p:nvPr>
            <p:ph type="title"/>
          </p:nvPr>
        </p:nvSpPr>
        <p:spPr/>
        <p:txBody>
          <a:bodyPr/>
          <a:lstStyle/>
          <a:p>
            <a:r>
              <a:rPr lang="hu-HU" dirty="0"/>
              <a:t>Nedvesedés, </a:t>
            </a:r>
            <a:r>
              <a:rPr lang="hu-HU" dirty="0" err="1"/>
              <a:t>kapilaritás</a:t>
            </a:r>
            <a:endParaRPr lang="hu-HU" dirty="0"/>
          </a:p>
        </p:txBody>
      </p:sp>
      <p:pic>
        <p:nvPicPr>
          <p:cNvPr id="4" name="Tartalom helye 3">
            <a:extLst>
              <a:ext uri="{FF2B5EF4-FFF2-40B4-BE49-F238E27FC236}">
                <a16:creationId xmlns:a16="http://schemas.microsoft.com/office/drawing/2014/main" id="{A8F7C5F9-9922-463D-ABF6-E776B8371BDA}"/>
              </a:ext>
            </a:extLst>
          </p:cNvPr>
          <p:cNvPicPr>
            <a:picLocks noGrp="1" noChangeAspect="1"/>
          </p:cNvPicPr>
          <p:nvPr>
            <p:ph idx="1"/>
          </p:nvPr>
        </p:nvPicPr>
        <p:blipFill>
          <a:blip r:embed="rId2"/>
          <a:stretch>
            <a:fillRect/>
          </a:stretch>
        </p:blipFill>
        <p:spPr>
          <a:xfrm>
            <a:off x="2190584" y="1825625"/>
            <a:ext cx="7810831" cy="4351338"/>
          </a:xfrm>
          <a:prstGeom prst="rect">
            <a:avLst/>
          </a:prstGeom>
        </p:spPr>
      </p:pic>
    </p:spTree>
    <p:extLst>
      <p:ext uri="{BB962C8B-B14F-4D97-AF65-F5344CB8AC3E}">
        <p14:creationId xmlns:p14="http://schemas.microsoft.com/office/powerpoint/2010/main" val="28670115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8716178-A8EB-484D-AE94-E318D31FEE49}"/>
              </a:ext>
            </a:extLst>
          </p:cNvPr>
          <p:cNvSpPr>
            <a:spLocks noGrp="1"/>
          </p:cNvSpPr>
          <p:nvPr>
            <p:ph type="title"/>
          </p:nvPr>
        </p:nvSpPr>
        <p:spPr/>
        <p:txBody>
          <a:bodyPr/>
          <a:lstStyle/>
          <a:p>
            <a:r>
              <a:rPr lang="hu-HU" dirty="0"/>
              <a:t>CMC befolyásolása</a:t>
            </a:r>
          </a:p>
        </p:txBody>
      </p:sp>
      <p:pic>
        <p:nvPicPr>
          <p:cNvPr id="5" name="Tartalom helye 4">
            <a:extLst>
              <a:ext uri="{FF2B5EF4-FFF2-40B4-BE49-F238E27FC236}">
                <a16:creationId xmlns:a16="http://schemas.microsoft.com/office/drawing/2014/main" id="{D2F44487-F6E8-4C0C-848D-A5D507C970E5}"/>
              </a:ext>
            </a:extLst>
          </p:cNvPr>
          <p:cNvPicPr>
            <a:picLocks noGrp="1" noChangeAspect="1"/>
          </p:cNvPicPr>
          <p:nvPr>
            <p:ph idx="1"/>
          </p:nvPr>
        </p:nvPicPr>
        <p:blipFill>
          <a:blip r:embed="rId2"/>
          <a:stretch>
            <a:fillRect/>
          </a:stretch>
        </p:blipFill>
        <p:spPr>
          <a:xfrm>
            <a:off x="2968476" y="1825625"/>
            <a:ext cx="6255048" cy="4351338"/>
          </a:xfrm>
          <a:prstGeom prst="rect">
            <a:avLst/>
          </a:prstGeom>
        </p:spPr>
      </p:pic>
    </p:spTree>
    <p:extLst>
      <p:ext uri="{BB962C8B-B14F-4D97-AF65-F5344CB8AC3E}">
        <p14:creationId xmlns:p14="http://schemas.microsoft.com/office/powerpoint/2010/main" val="24100912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A4EF4A5-5E27-4293-B12A-820CFA8F4932}"/>
              </a:ext>
            </a:extLst>
          </p:cNvPr>
          <p:cNvSpPr>
            <a:spLocks noGrp="1"/>
          </p:cNvSpPr>
          <p:nvPr>
            <p:ph type="title"/>
          </p:nvPr>
        </p:nvSpPr>
        <p:spPr/>
        <p:txBody>
          <a:bodyPr/>
          <a:lstStyle/>
          <a:p>
            <a:r>
              <a:rPr lang="hu-HU" dirty="0"/>
              <a:t>A </a:t>
            </a:r>
            <a:r>
              <a:rPr lang="hu-HU" dirty="0" err="1"/>
              <a:t>tenzid</a:t>
            </a:r>
            <a:r>
              <a:rPr lang="hu-HU" dirty="0"/>
              <a:t> szerkezete hogyan befolyásolja a CMC-t</a:t>
            </a:r>
          </a:p>
        </p:txBody>
      </p:sp>
      <p:pic>
        <p:nvPicPr>
          <p:cNvPr id="4" name="Tartalom helye 3">
            <a:extLst>
              <a:ext uri="{FF2B5EF4-FFF2-40B4-BE49-F238E27FC236}">
                <a16:creationId xmlns:a16="http://schemas.microsoft.com/office/drawing/2014/main" id="{FF17252C-B366-41A0-85F7-426B4DA28353}"/>
              </a:ext>
            </a:extLst>
          </p:cNvPr>
          <p:cNvPicPr>
            <a:picLocks noGrp="1" noChangeAspect="1"/>
          </p:cNvPicPr>
          <p:nvPr>
            <p:ph idx="1"/>
          </p:nvPr>
        </p:nvPicPr>
        <p:blipFill>
          <a:blip r:embed="rId2"/>
          <a:stretch>
            <a:fillRect/>
          </a:stretch>
        </p:blipFill>
        <p:spPr>
          <a:xfrm>
            <a:off x="2924809" y="1825625"/>
            <a:ext cx="6342382" cy="4351338"/>
          </a:xfrm>
          <a:prstGeom prst="rect">
            <a:avLst/>
          </a:prstGeom>
        </p:spPr>
      </p:pic>
    </p:spTree>
    <p:extLst>
      <p:ext uri="{BB962C8B-B14F-4D97-AF65-F5344CB8AC3E}">
        <p14:creationId xmlns:p14="http://schemas.microsoft.com/office/powerpoint/2010/main" val="2534590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cientist working in a laboratory">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20" y="6"/>
            <a:ext cx="12191980" cy="6857988"/>
          </a:xfrm>
          <a:prstGeom prst="rect">
            <a:avLst/>
          </a:prstGeom>
        </p:spPr>
      </p:pic>
      <p:sp>
        <p:nvSpPr>
          <p:cNvPr id="6" name="Content Placeholder 2">
            <a:extLst>
              <a:ext uri="{FF2B5EF4-FFF2-40B4-BE49-F238E27FC236}">
                <a16:creationId xmlns:a16="http://schemas.microsoft.com/office/drawing/2014/main" id="{3A8662A1-F302-4CB6-B055-0492EB5E52A9}"/>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a:ln>
                  <a:noFill/>
                </a:ln>
                <a:effectLst/>
                <a:uLnTx/>
                <a:uFillTx/>
                <a:latin typeface="Calibri" panose="020F0502020204030204"/>
                <a:ea typeface="+mn-ea"/>
                <a:cs typeface="+mn-cs"/>
              </a:rPr>
              <a:t>n components are in formulation, the nature and concentration of these components determine and influence the properties of the mixture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a:ln>
                  <a:noFill/>
                </a:ln>
                <a:effectLst/>
                <a:uLnTx/>
                <a:uFillTx/>
                <a:latin typeface="Calibri" panose="020F0502020204030204"/>
                <a:ea typeface="+mn-ea"/>
                <a:cs typeface="+mn-cs"/>
              </a:rPr>
              <a:t>experimental design – mixture design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a:ln>
                  <a:noFill/>
                </a:ln>
                <a:effectLst/>
                <a:uLnTx/>
                <a:uFillTx/>
                <a:latin typeface="Calibri" panose="020F0502020204030204"/>
                <a:ea typeface="+mn-ea"/>
                <a:cs typeface="+mn-cs"/>
              </a:rPr>
              <a:t>science and art</a:t>
            </a:r>
          </a:p>
        </p:txBody>
      </p:sp>
      <p:sp>
        <p:nvSpPr>
          <p:cNvPr id="8" name="Title 1">
            <a:extLst>
              <a:ext uri="{FF2B5EF4-FFF2-40B4-BE49-F238E27FC236}">
                <a16:creationId xmlns:a16="http://schemas.microsoft.com/office/drawing/2014/main" id="{10E174B4-D131-4DA4-80D9-7F30C8E9AD4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4000" b="0" i="0" u="none" strike="noStrike" kern="1200" cap="none" spc="0" normalizeH="0" baseline="0" noProof="0">
                <a:ln>
                  <a:noFill/>
                </a:ln>
                <a:effectLst/>
                <a:uLnTx/>
                <a:uFillTx/>
                <a:latin typeface="Calibri Light" panose="020F0302020204030204"/>
                <a:ea typeface="+mj-ea"/>
                <a:cs typeface="+mj-cs"/>
              </a:rPr>
              <a:t>formulation chemistry</a:t>
            </a:r>
            <a:endParaRPr kumimoji="0" lang="hu-HU" sz="4000" b="0" i="0" u="none" strike="noStrike" kern="1200" cap="none" spc="0" normalizeH="0" baseline="0" noProof="0">
              <a:ln>
                <a:noFill/>
              </a:ln>
              <a:effectLst/>
              <a:uLnTx/>
              <a:uFillTx/>
              <a:latin typeface="Calibri Light" panose="020F0302020204030204"/>
              <a:ea typeface="+mj-ea"/>
              <a:cs typeface="+mj-cs"/>
            </a:endParaRPr>
          </a:p>
        </p:txBody>
      </p:sp>
    </p:spTree>
    <p:extLst>
      <p:ext uri="{BB962C8B-B14F-4D97-AF65-F5344CB8AC3E}">
        <p14:creationId xmlns:p14="http://schemas.microsoft.com/office/powerpoint/2010/main" val="1368115471"/>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Researcher holding filled test tube">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7388" b="8342"/>
          <a:stretch/>
        </p:blipFill>
        <p:spPr>
          <a:xfrm>
            <a:off x="20" y="1"/>
            <a:ext cx="12191980" cy="6857999"/>
          </a:xfrm>
          <a:prstGeom prst="rect">
            <a:avLst/>
          </a:prstGeom>
        </p:spPr>
      </p:pic>
      <p:sp>
        <p:nvSpPr>
          <p:cNvPr id="2" name="Cím 1">
            <a:extLst>
              <a:ext uri="{FF2B5EF4-FFF2-40B4-BE49-F238E27FC236}">
                <a16:creationId xmlns:a16="http://schemas.microsoft.com/office/drawing/2014/main" id="{BA2821CA-8F86-4D1C-9ED0-440630D7CB90}"/>
              </a:ext>
            </a:extLst>
          </p:cNvPr>
          <p:cNvSpPr>
            <a:spLocks noGrp="1"/>
          </p:cNvSpPr>
          <p:nvPr>
            <p:ph type="ctrTitle"/>
          </p:nvPr>
        </p:nvSpPr>
        <p:spPr>
          <a:xfrm>
            <a:off x="1524000" y="1122362"/>
            <a:ext cx="9144000" cy="2900518"/>
          </a:xfrm>
        </p:spPr>
        <p:txBody>
          <a:bodyPr>
            <a:normAutofit/>
          </a:bodyPr>
          <a:lstStyle/>
          <a:p>
            <a:r>
              <a:rPr lang="en-GB">
                <a:solidFill>
                  <a:srgbClr val="FFFFFF"/>
                </a:solidFill>
              </a:rPr>
              <a:t>tenzidek - bővebben</a:t>
            </a:r>
            <a:endParaRPr lang="hu-HU">
              <a:solidFill>
                <a:srgbClr val="FFFFFF"/>
              </a:solidFill>
            </a:endParaRPr>
          </a:p>
        </p:txBody>
      </p:sp>
    </p:spTree>
    <p:extLst>
      <p:ext uri="{BB962C8B-B14F-4D97-AF65-F5344CB8AC3E}">
        <p14:creationId xmlns:p14="http://schemas.microsoft.com/office/powerpoint/2010/main" val="939342929"/>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7F4D66CC-8B33-46EA-984D-5A85B7F5B4BB}"/>
              </a:ext>
            </a:extLst>
          </p:cNvPr>
          <p:cNvSpPr>
            <a:spLocks noGrp="1"/>
          </p:cNvSpPr>
          <p:nvPr>
            <p:ph type="title"/>
          </p:nvPr>
        </p:nvSpPr>
        <p:spPr/>
        <p:txBody>
          <a:bodyPr/>
          <a:lstStyle/>
          <a:p>
            <a:r>
              <a:rPr lang="hu-HU" dirty="0"/>
              <a:t>osztályozás</a:t>
            </a:r>
          </a:p>
        </p:txBody>
      </p:sp>
      <p:sp>
        <p:nvSpPr>
          <p:cNvPr id="3" name="Tartalom helye 2">
            <a:extLst>
              <a:ext uri="{FF2B5EF4-FFF2-40B4-BE49-F238E27FC236}">
                <a16:creationId xmlns:a16="http://schemas.microsoft.com/office/drawing/2014/main" id="{1B8F1365-DB6A-450E-BA35-FCFA1ADB1DF4}"/>
              </a:ext>
            </a:extLst>
          </p:cNvPr>
          <p:cNvSpPr>
            <a:spLocks noGrp="1"/>
          </p:cNvSpPr>
          <p:nvPr>
            <p:ph idx="1"/>
          </p:nvPr>
        </p:nvSpPr>
        <p:spPr>
          <a:xfrm>
            <a:off x="838200" y="1825625"/>
            <a:ext cx="10515600" cy="4787826"/>
          </a:xfrm>
        </p:spPr>
        <p:txBody>
          <a:bodyPr>
            <a:normAutofit/>
          </a:bodyPr>
          <a:lstStyle/>
          <a:p>
            <a:r>
              <a:rPr lang="hu-HU"/>
              <a:t>természetben előforduló vagy szintetizált</a:t>
            </a:r>
          </a:p>
          <a:p>
            <a:r>
              <a:rPr lang="hu-HU"/>
              <a:t>polimer (makromolekula)</a:t>
            </a:r>
            <a:r>
              <a:rPr lang="en-GB"/>
              <a:t> </a:t>
            </a:r>
            <a:r>
              <a:rPr lang="hu-HU"/>
              <a:t>felépitésű vagy nem (adszorpciós</a:t>
            </a:r>
            <a:r>
              <a:rPr lang="en-GB"/>
              <a:t> </a:t>
            </a:r>
            <a:r>
              <a:rPr lang="hu-HU"/>
              <a:t>viselkedés)</a:t>
            </a:r>
          </a:p>
          <a:p>
            <a:r>
              <a:rPr lang="hu-HU"/>
              <a:t>funkció szerint: nedves</a:t>
            </a:r>
            <a:r>
              <a:rPr lang="en-GB"/>
              <a:t>í</a:t>
            </a:r>
            <a:r>
              <a:rPr lang="hu-HU"/>
              <a:t>tőszer, diszpergálószer, emulgátor, szolubilizáló</a:t>
            </a:r>
          </a:p>
          <a:p>
            <a:r>
              <a:rPr lang="hu-HU"/>
              <a:t>alkalmazási cél szerint: funkcionális hatás közvetlen érvényes</a:t>
            </a:r>
            <a:r>
              <a:rPr lang="en-GB"/>
              <a:t>í</a:t>
            </a:r>
            <a:r>
              <a:rPr lang="hu-HU"/>
              <a:t>tése  és/vagy hatásfokozás (a biol</a:t>
            </a:r>
            <a:r>
              <a:rPr lang="en-GB"/>
              <a:t>ó</a:t>
            </a:r>
            <a:r>
              <a:rPr lang="hu-HU"/>
              <a:t>giai hatás előseg</a:t>
            </a:r>
            <a:r>
              <a:rPr lang="en-GB"/>
              <a:t>í</a:t>
            </a:r>
            <a:r>
              <a:rPr lang="hu-HU"/>
              <a:t>tése)</a:t>
            </a:r>
          </a:p>
          <a:p>
            <a:r>
              <a:rPr lang="hu-HU"/>
              <a:t>hidrofób csoport vázában a szénatomon kívül milyen atomok szerepelnek</a:t>
            </a:r>
          </a:p>
          <a:p>
            <a:r>
              <a:rPr lang="hu-HU"/>
              <a:t>hidrofil csoport,</a:t>
            </a:r>
            <a:r>
              <a:rPr lang="en-GB"/>
              <a:t> </a:t>
            </a:r>
            <a:r>
              <a:rPr lang="hu-HU"/>
              <a:t>szegmens mit csinál vizben: disszociál vagy nem disszociál ionokra</a:t>
            </a:r>
            <a:endParaRPr lang="hu-HU" dirty="0"/>
          </a:p>
        </p:txBody>
      </p:sp>
    </p:spTree>
    <p:extLst>
      <p:ext uri="{BB962C8B-B14F-4D97-AF65-F5344CB8AC3E}">
        <p14:creationId xmlns:p14="http://schemas.microsoft.com/office/powerpoint/2010/main" val="21421030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6773D5E-C6B6-4D14-92C7-103CEA46E8EA}"/>
              </a:ext>
            </a:extLst>
          </p:cNvPr>
          <p:cNvSpPr>
            <a:spLocks noGrp="1"/>
          </p:cNvSpPr>
          <p:nvPr>
            <p:ph type="title"/>
          </p:nvPr>
        </p:nvSpPr>
        <p:spPr/>
        <p:txBody>
          <a:bodyPr/>
          <a:lstStyle/>
          <a:p>
            <a:r>
              <a:rPr lang="hu-HU"/>
              <a:t>hidrofób csoport váza</a:t>
            </a:r>
            <a:endParaRPr lang="hu-HU" dirty="0"/>
          </a:p>
        </p:txBody>
      </p:sp>
      <p:sp>
        <p:nvSpPr>
          <p:cNvPr id="3" name="Tartalom helye 2">
            <a:extLst>
              <a:ext uri="{FF2B5EF4-FFF2-40B4-BE49-F238E27FC236}">
                <a16:creationId xmlns:a16="http://schemas.microsoft.com/office/drawing/2014/main" id="{38959172-226D-49A3-ABF1-DB41E9F906B4}"/>
              </a:ext>
            </a:extLst>
          </p:cNvPr>
          <p:cNvSpPr>
            <a:spLocks noGrp="1"/>
          </p:cNvSpPr>
          <p:nvPr>
            <p:ph idx="1"/>
          </p:nvPr>
        </p:nvSpPr>
        <p:spPr/>
        <p:txBody>
          <a:bodyPr/>
          <a:lstStyle/>
          <a:p>
            <a:r>
              <a:rPr lang="hu-HU" dirty="0"/>
              <a:t>C és H atomok</a:t>
            </a:r>
          </a:p>
          <a:p>
            <a:r>
              <a:rPr lang="hu-HU"/>
              <a:t>C,</a:t>
            </a:r>
            <a:r>
              <a:rPr lang="en-GB"/>
              <a:t> </a:t>
            </a:r>
            <a:r>
              <a:rPr lang="hu-HU"/>
              <a:t>H </a:t>
            </a:r>
            <a:r>
              <a:rPr lang="hu-HU" dirty="0"/>
              <a:t>és N atomok</a:t>
            </a:r>
          </a:p>
          <a:p>
            <a:r>
              <a:rPr lang="hu-HU" dirty="0"/>
              <a:t>C és F atomok (H atomok helyett)</a:t>
            </a:r>
          </a:p>
          <a:p>
            <a:r>
              <a:rPr lang="hu-HU" dirty="0" err="1"/>
              <a:t>Si</a:t>
            </a:r>
            <a:r>
              <a:rPr lang="hu-HU" dirty="0"/>
              <a:t> atomot tartalmazó </a:t>
            </a:r>
            <a:r>
              <a:rPr lang="hu-HU" dirty="0" err="1"/>
              <a:t>hidrófób</a:t>
            </a:r>
            <a:r>
              <a:rPr lang="hu-HU" dirty="0"/>
              <a:t> váz</a:t>
            </a:r>
          </a:p>
        </p:txBody>
      </p:sp>
    </p:spTree>
    <p:extLst>
      <p:ext uri="{BB962C8B-B14F-4D97-AF65-F5344CB8AC3E}">
        <p14:creationId xmlns:p14="http://schemas.microsoft.com/office/powerpoint/2010/main" val="16882948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5F0D7CD-7D45-482C-873C-85A2859E2212}"/>
              </a:ext>
            </a:extLst>
          </p:cNvPr>
          <p:cNvSpPr>
            <a:spLocks noGrp="1"/>
          </p:cNvSpPr>
          <p:nvPr>
            <p:ph type="title"/>
          </p:nvPr>
        </p:nvSpPr>
        <p:spPr/>
        <p:txBody>
          <a:bodyPr/>
          <a:lstStyle/>
          <a:p>
            <a:r>
              <a:rPr lang="hu-HU"/>
              <a:t>hidrofil csoport szolvatálódása vizben</a:t>
            </a:r>
            <a:endParaRPr lang="hu-HU" dirty="0"/>
          </a:p>
        </p:txBody>
      </p:sp>
      <p:sp>
        <p:nvSpPr>
          <p:cNvPr id="3" name="Tartalom helye 2">
            <a:extLst>
              <a:ext uri="{FF2B5EF4-FFF2-40B4-BE49-F238E27FC236}">
                <a16:creationId xmlns:a16="http://schemas.microsoft.com/office/drawing/2014/main" id="{7DD5BF62-C90B-48C1-8FFA-4E30AEDF0E63}"/>
              </a:ext>
            </a:extLst>
          </p:cNvPr>
          <p:cNvSpPr>
            <a:spLocks noGrp="1"/>
          </p:cNvSpPr>
          <p:nvPr>
            <p:ph idx="1"/>
          </p:nvPr>
        </p:nvSpPr>
        <p:spPr/>
        <p:txBody>
          <a:bodyPr/>
          <a:lstStyle/>
          <a:p>
            <a:pPr lvl="1"/>
            <a:r>
              <a:rPr lang="hu-HU" sz="2800"/>
              <a:t>1) nem disszociál: </a:t>
            </a:r>
            <a:r>
              <a:rPr lang="hu-HU" sz="2800" b="1"/>
              <a:t>nem-ionos</a:t>
            </a:r>
            <a:r>
              <a:rPr lang="hu-HU" sz="2800"/>
              <a:t> (non-ionic)</a:t>
            </a:r>
            <a:endParaRPr lang="hu-HU" sz="2800" dirty="0"/>
          </a:p>
          <a:p>
            <a:pPr lvl="1"/>
            <a:r>
              <a:rPr lang="hu-HU" sz="2800"/>
              <a:t>2)</a:t>
            </a:r>
            <a:r>
              <a:rPr lang="en-GB" sz="2800"/>
              <a:t> </a:t>
            </a:r>
            <a:r>
              <a:rPr lang="hu-HU" sz="2800"/>
              <a:t>disszociál: </a:t>
            </a:r>
            <a:r>
              <a:rPr lang="hu-HU" sz="2800" b="1"/>
              <a:t>ionos</a:t>
            </a:r>
            <a:r>
              <a:rPr lang="hu-HU" sz="2800"/>
              <a:t>: disszociációt </a:t>
            </a:r>
            <a:r>
              <a:rPr lang="hu-HU" sz="2800" dirty="0"/>
              <a:t>követően a hidrofób </a:t>
            </a:r>
            <a:r>
              <a:rPr lang="hu-HU" sz="2800"/>
              <a:t>részhez kapcsolodó</a:t>
            </a:r>
            <a:r>
              <a:rPr lang="hu-HU" sz="2800" dirty="0"/>
              <a:t>  hidrofil </a:t>
            </a:r>
            <a:r>
              <a:rPr lang="hu-HU" sz="2800"/>
              <a:t>csoport negativ</a:t>
            </a:r>
            <a:r>
              <a:rPr lang="hu-HU" sz="2800" dirty="0"/>
              <a:t> töltésű </a:t>
            </a:r>
            <a:r>
              <a:rPr lang="hu-HU" sz="2800"/>
              <a:t>vagy pozitiv</a:t>
            </a:r>
            <a:r>
              <a:rPr lang="hu-HU" sz="2800" dirty="0"/>
              <a:t> töltésű  vagy </a:t>
            </a:r>
            <a:r>
              <a:rPr lang="hu-HU" sz="2800"/>
              <a:t>esetleg negativ</a:t>
            </a:r>
            <a:r>
              <a:rPr lang="hu-HU" sz="2800" dirty="0"/>
              <a:t> </a:t>
            </a:r>
            <a:r>
              <a:rPr lang="hu-HU" sz="2800"/>
              <a:t>és pozitiv</a:t>
            </a:r>
            <a:r>
              <a:rPr lang="hu-HU" sz="2800" dirty="0"/>
              <a:t> </a:t>
            </a:r>
            <a:r>
              <a:rPr lang="hu-HU" sz="2800"/>
              <a:t>részre tagolodik</a:t>
            </a:r>
            <a:endParaRPr lang="hu-HU" sz="2800" dirty="0"/>
          </a:p>
          <a:p>
            <a:pPr lvl="1"/>
            <a:r>
              <a:rPr lang="hu-HU" sz="2800" dirty="0"/>
              <a:t>3</a:t>
            </a:r>
            <a:r>
              <a:rPr lang="hu-HU" sz="2800"/>
              <a:t>) </a:t>
            </a:r>
            <a:r>
              <a:rPr lang="hu-HU" sz="2800" b="1"/>
              <a:t>extended</a:t>
            </a:r>
            <a:r>
              <a:rPr lang="hu-HU" sz="2800" dirty="0"/>
              <a:t>: tartalmaz nem disszociálódó és disszociálódó hidrofil csoportot(csoportokat ) egyaránt</a:t>
            </a:r>
          </a:p>
          <a:p>
            <a:endParaRPr lang="hu-HU" dirty="0"/>
          </a:p>
        </p:txBody>
      </p:sp>
    </p:spTree>
    <p:extLst>
      <p:ext uri="{BB962C8B-B14F-4D97-AF65-F5344CB8AC3E}">
        <p14:creationId xmlns:p14="http://schemas.microsoft.com/office/powerpoint/2010/main" val="33120816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F8058E8-58AB-4CC7-A886-995C1F8F059D}"/>
              </a:ext>
            </a:extLst>
          </p:cNvPr>
          <p:cNvSpPr>
            <a:spLocks noGrp="1"/>
          </p:cNvSpPr>
          <p:nvPr>
            <p:ph type="title"/>
          </p:nvPr>
        </p:nvSpPr>
        <p:spPr/>
        <p:txBody>
          <a:bodyPr/>
          <a:lstStyle/>
          <a:p>
            <a:r>
              <a:rPr lang="hu-HU"/>
              <a:t>ionos surfactant</a:t>
            </a:r>
            <a:endParaRPr lang="hu-HU" dirty="0"/>
          </a:p>
        </p:txBody>
      </p:sp>
      <p:sp>
        <p:nvSpPr>
          <p:cNvPr id="3" name="Tartalom helye 2">
            <a:extLst>
              <a:ext uri="{FF2B5EF4-FFF2-40B4-BE49-F238E27FC236}">
                <a16:creationId xmlns:a16="http://schemas.microsoft.com/office/drawing/2014/main" id="{6B65F1F8-2023-4B50-9D14-6526D627F979}"/>
              </a:ext>
            </a:extLst>
          </p:cNvPr>
          <p:cNvSpPr>
            <a:spLocks noGrp="1"/>
          </p:cNvSpPr>
          <p:nvPr>
            <p:ph idx="1"/>
          </p:nvPr>
        </p:nvSpPr>
        <p:spPr/>
        <p:txBody>
          <a:bodyPr/>
          <a:lstStyle/>
          <a:p>
            <a:r>
              <a:rPr lang="hu-HU"/>
              <a:t>anionosak (anionic)</a:t>
            </a:r>
          </a:p>
          <a:p>
            <a:r>
              <a:rPr lang="hu-HU"/>
              <a:t>kationosak (cationic)</a:t>
            </a:r>
          </a:p>
          <a:p>
            <a:r>
              <a:rPr lang="hu-HU"/>
              <a:t>amfoter (amphoteric, zwitterionic)</a:t>
            </a:r>
            <a:endParaRPr lang="hu-HU" dirty="0"/>
          </a:p>
        </p:txBody>
      </p:sp>
    </p:spTree>
    <p:extLst>
      <p:ext uri="{BB962C8B-B14F-4D97-AF65-F5344CB8AC3E}">
        <p14:creationId xmlns:p14="http://schemas.microsoft.com/office/powerpoint/2010/main" val="2986141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Kép 1">
            <a:extLst>
              <a:ext uri="{FF2B5EF4-FFF2-40B4-BE49-F238E27FC236}">
                <a16:creationId xmlns:a16="http://schemas.microsoft.com/office/drawing/2014/main" id="{08426852-64BF-438F-83E8-C224F667FAA3}"/>
              </a:ext>
            </a:extLst>
          </p:cNvPr>
          <p:cNvPicPr>
            <a:picLocks noChangeAspect="1"/>
          </p:cNvPicPr>
          <p:nvPr/>
        </p:nvPicPr>
        <p:blipFill>
          <a:blip r:embed="rId2"/>
          <a:stretch>
            <a:fillRect/>
          </a:stretch>
        </p:blipFill>
        <p:spPr>
          <a:xfrm>
            <a:off x="2433637" y="352425"/>
            <a:ext cx="7324725" cy="6153150"/>
          </a:xfrm>
          <a:prstGeom prst="rect">
            <a:avLst/>
          </a:prstGeom>
        </p:spPr>
      </p:pic>
    </p:spTree>
    <p:extLst>
      <p:ext uri="{BB962C8B-B14F-4D97-AF65-F5344CB8AC3E}">
        <p14:creationId xmlns:p14="http://schemas.microsoft.com/office/powerpoint/2010/main" val="20261754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Kép 1">
            <a:extLst>
              <a:ext uri="{FF2B5EF4-FFF2-40B4-BE49-F238E27FC236}">
                <a16:creationId xmlns:a16="http://schemas.microsoft.com/office/drawing/2014/main" id="{CDB59CC7-D9C3-4E5A-98F9-7349B3710ABF}"/>
              </a:ext>
            </a:extLst>
          </p:cNvPr>
          <p:cNvPicPr>
            <a:picLocks noChangeAspect="1"/>
          </p:cNvPicPr>
          <p:nvPr/>
        </p:nvPicPr>
        <p:blipFill>
          <a:blip r:embed="rId2"/>
          <a:stretch>
            <a:fillRect/>
          </a:stretch>
        </p:blipFill>
        <p:spPr>
          <a:xfrm>
            <a:off x="2863167" y="0"/>
            <a:ext cx="6465666" cy="6858000"/>
          </a:xfrm>
          <a:prstGeom prst="rect">
            <a:avLst/>
          </a:prstGeom>
        </p:spPr>
      </p:pic>
    </p:spTree>
    <p:extLst>
      <p:ext uri="{BB962C8B-B14F-4D97-AF65-F5344CB8AC3E}">
        <p14:creationId xmlns:p14="http://schemas.microsoft.com/office/powerpoint/2010/main" val="38794764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F46C73F4-23D4-4FF8-B16A-13C1FF9FF656}"/>
              </a:ext>
            </a:extLst>
          </p:cNvPr>
          <p:cNvSpPr>
            <a:spLocks noGrp="1" noChangeArrowheads="1"/>
          </p:cNvSpPr>
          <p:nvPr>
            <p:ph type="title"/>
          </p:nvPr>
        </p:nvSpPr>
        <p:spPr>
          <a:xfrm>
            <a:off x="2667000" y="-152400"/>
            <a:ext cx="7772400" cy="1600200"/>
          </a:xfrm>
          <a:effectLst>
            <a:outerShdw dist="35921" dir="2700000" algn="ctr" rotWithShape="0">
              <a:srgbClr val="808080"/>
            </a:outerShdw>
          </a:effectLst>
        </p:spPr>
        <p:txBody>
          <a:bodyPr/>
          <a:lstStyle/>
          <a:p>
            <a:pPr eaLnBrk="1" hangingPunct="1">
              <a:defRPr/>
            </a:pPr>
            <a:r>
              <a:rPr lang="en-US">
                <a:solidFill>
                  <a:srgbClr val="000099"/>
                </a:solidFill>
                <a:ea typeface="+mj-ea"/>
              </a:rPr>
              <a:t>Classification of Surfactants</a:t>
            </a:r>
          </a:p>
        </p:txBody>
      </p:sp>
      <p:sp>
        <p:nvSpPr>
          <p:cNvPr id="5123" name="Rectangle 3">
            <a:extLst>
              <a:ext uri="{FF2B5EF4-FFF2-40B4-BE49-F238E27FC236}">
                <a16:creationId xmlns:a16="http://schemas.microsoft.com/office/drawing/2014/main" id="{7D9B43A5-ADE1-4878-85DB-A66511050061}"/>
              </a:ext>
            </a:extLst>
          </p:cNvPr>
          <p:cNvSpPr>
            <a:spLocks noGrp="1" noChangeArrowheads="1"/>
          </p:cNvSpPr>
          <p:nvPr>
            <p:ph type="body" idx="1"/>
          </p:nvPr>
        </p:nvSpPr>
        <p:spPr>
          <a:xfrm>
            <a:off x="2514600" y="1752600"/>
            <a:ext cx="7239000" cy="4724400"/>
          </a:xfrm>
          <a:noFill/>
        </p:spPr>
        <p:txBody>
          <a:bodyPr/>
          <a:lstStyle/>
          <a:p>
            <a:pPr eaLnBrk="1" hangingPunct="1">
              <a:buClr>
                <a:srgbClr val="FF0000"/>
              </a:buClr>
            </a:pPr>
            <a:r>
              <a:rPr lang="en-US" altLang="hu-HU" sz="2400">
                <a:solidFill>
                  <a:srgbClr val="000099"/>
                </a:solidFill>
              </a:rPr>
              <a:t>Anionic</a:t>
            </a:r>
            <a:endParaRPr lang="en-US" altLang="hu-HU"/>
          </a:p>
          <a:p>
            <a:pPr eaLnBrk="1" hangingPunct="1">
              <a:buClr>
                <a:srgbClr val="FF0000"/>
              </a:buClr>
            </a:pPr>
            <a:r>
              <a:rPr lang="en-US" altLang="hu-HU" sz="2400">
                <a:solidFill>
                  <a:srgbClr val="000099"/>
                </a:solidFill>
              </a:rPr>
              <a:t>Cationic</a:t>
            </a:r>
            <a:endParaRPr lang="en-US" altLang="hu-HU"/>
          </a:p>
          <a:p>
            <a:pPr eaLnBrk="1" hangingPunct="1">
              <a:buClr>
                <a:srgbClr val="FF0000"/>
              </a:buClr>
            </a:pPr>
            <a:r>
              <a:rPr lang="en-US" altLang="hu-HU" sz="2400">
                <a:solidFill>
                  <a:srgbClr val="000099"/>
                </a:solidFill>
              </a:rPr>
              <a:t>Zwitterionic</a:t>
            </a:r>
            <a:endParaRPr lang="en-US" altLang="hu-HU"/>
          </a:p>
          <a:p>
            <a:pPr eaLnBrk="1" hangingPunct="1">
              <a:buClr>
                <a:srgbClr val="FF0000"/>
              </a:buClr>
            </a:pPr>
            <a:r>
              <a:rPr lang="en-US" altLang="hu-HU" sz="2400">
                <a:solidFill>
                  <a:srgbClr val="000099"/>
                </a:solidFill>
              </a:rPr>
              <a:t>Nonionic</a:t>
            </a:r>
            <a:endParaRPr lang="en-US" altLang="hu-HU"/>
          </a:p>
          <a:p>
            <a:pPr eaLnBrk="1" hangingPunct="1">
              <a:buClr>
                <a:srgbClr val="000099"/>
              </a:buClr>
            </a:pPr>
            <a:endParaRPr lang="en-US" altLang="hu-HU"/>
          </a:p>
        </p:txBody>
      </p:sp>
      <p:pic>
        <p:nvPicPr>
          <p:cNvPr id="5124" name="Picture 99">
            <a:extLst>
              <a:ext uri="{FF2B5EF4-FFF2-40B4-BE49-F238E27FC236}">
                <a16:creationId xmlns:a16="http://schemas.microsoft.com/office/drawing/2014/main" id="{B1352FAC-A2AC-4FE6-8847-B9A4303CD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7526" y="2909888"/>
            <a:ext cx="3281363"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100">
            <a:extLst>
              <a:ext uri="{FF2B5EF4-FFF2-40B4-BE49-F238E27FC236}">
                <a16:creationId xmlns:a16="http://schemas.microsoft.com/office/drawing/2014/main" id="{A8989E15-7097-4BCA-B49B-96B2766813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1325" y="1538288"/>
            <a:ext cx="3455988"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6" name="Text Box 101">
            <a:extLst>
              <a:ext uri="{FF2B5EF4-FFF2-40B4-BE49-F238E27FC236}">
                <a16:creationId xmlns:a16="http://schemas.microsoft.com/office/drawing/2014/main" id="{6F937251-B17A-4242-94AE-EC9A3F409467}"/>
              </a:ext>
            </a:extLst>
          </p:cNvPr>
          <p:cNvSpPr txBox="1">
            <a:spLocks noChangeArrowheads="1"/>
          </p:cNvSpPr>
          <p:nvPr/>
        </p:nvSpPr>
        <p:spPr bwMode="auto">
          <a:xfrm>
            <a:off x="5064126" y="2300289"/>
            <a:ext cx="26717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r>
              <a:rPr lang="en-US" altLang="hu-HU">
                <a:latin typeface="Times New Roman" panose="02020603050405020304" pitchFamily="18" charset="0"/>
              </a:rPr>
              <a:t>Sodium dodecylsulfonate </a:t>
            </a:r>
          </a:p>
        </p:txBody>
      </p:sp>
      <p:sp>
        <p:nvSpPr>
          <p:cNvPr id="5127" name="Text Box 102">
            <a:extLst>
              <a:ext uri="{FF2B5EF4-FFF2-40B4-BE49-F238E27FC236}">
                <a16:creationId xmlns:a16="http://schemas.microsoft.com/office/drawing/2014/main" id="{82DCC74B-4017-439A-AFB3-0145262DF3EE}"/>
              </a:ext>
            </a:extLst>
          </p:cNvPr>
          <p:cNvSpPr txBox="1">
            <a:spLocks noChangeArrowheads="1"/>
          </p:cNvSpPr>
          <p:nvPr/>
        </p:nvSpPr>
        <p:spPr bwMode="auto">
          <a:xfrm>
            <a:off x="5216525" y="3519488"/>
            <a:ext cx="2514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r>
              <a:rPr lang="en-US" altLang="hu-HU">
                <a:latin typeface="Times New Roman" panose="02020603050405020304" pitchFamily="18" charset="0"/>
              </a:rPr>
              <a:t>Cetylpyridinium bromide</a:t>
            </a:r>
          </a:p>
        </p:txBody>
      </p:sp>
      <p:pic>
        <p:nvPicPr>
          <p:cNvPr id="5128" name="Picture 103">
            <a:extLst>
              <a:ext uri="{FF2B5EF4-FFF2-40B4-BE49-F238E27FC236}">
                <a16:creationId xmlns:a16="http://schemas.microsoft.com/office/drawing/2014/main" id="{12B4EA12-4A41-44E8-9963-6A85011E93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0726" y="3900489"/>
            <a:ext cx="5832475" cy="137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9" name="Text Box 104">
            <a:extLst>
              <a:ext uri="{FF2B5EF4-FFF2-40B4-BE49-F238E27FC236}">
                <a16:creationId xmlns:a16="http://schemas.microsoft.com/office/drawing/2014/main" id="{9F138D52-4D82-44AC-A4F2-34ACC7991AB6}"/>
              </a:ext>
            </a:extLst>
          </p:cNvPr>
          <p:cNvSpPr txBox="1">
            <a:spLocks noChangeArrowheads="1"/>
          </p:cNvSpPr>
          <p:nvPr/>
        </p:nvSpPr>
        <p:spPr bwMode="auto">
          <a:xfrm>
            <a:off x="4606925" y="5195888"/>
            <a:ext cx="4038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r>
              <a:rPr lang="en-US" altLang="hu-HU">
                <a:latin typeface="Times New Roman" panose="02020603050405020304" pitchFamily="18" charset="0"/>
              </a:rPr>
              <a:t>Dipalmitoylphosphatidylcholine (lecithin)</a:t>
            </a:r>
          </a:p>
        </p:txBody>
      </p:sp>
      <p:pic>
        <p:nvPicPr>
          <p:cNvPr id="5130" name="Picture 105">
            <a:extLst>
              <a:ext uri="{FF2B5EF4-FFF2-40B4-BE49-F238E27FC236}">
                <a16:creationId xmlns:a16="http://schemas.microsoft.com/office/drawing/2014/main" id="{71C3FF78-D099-4002-ACEC-E737BB7D30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4526" y="5805489"/>
            <a:ext cx="5616575" cy="34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1" name="Text Box 106">
            <a:extLst>
              <a:ext uri="{FF2B5EF4-FFF2-40B4-BE49-F238E27FC236}">
                <a16:creationId xmlns:a16="http://schemas.microsoft.com/office/drawing/2014/main" id="{68824D66-120B-4801-9975-F8C43C5DF2D5}"/>
              </a:ext>
            </a:extLst>
          </p:cNvPr>
          <p:cNvSpPr txBox="1">
            <a:spLocks noChangeArrowheads="1"/>
          </p:cNvSpPr>
          <p:nvPr/>
        </p:nvSpPr>
        <p:spPr bwMode="auto">
          <a:xfrm>
            <a:off x="4495800" y="6262688"/>
            <a:ext cx="3943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r>
              <a:rPr lang="en-US" altLang="hu-HU">
                <a:latin typeface="Times New Roman" panose="02020603050405020304" pitchFamily="18" charset="0"/>
              </a:rPr>
              <a:t>Polyoxyethylene(4) lauryl ether (Brij 30)</a:t>
            </a:r>
          </a:p>
        </p:txBody>
      </p:sp>
    </p:spTree>
    <p:extLst>
      <p:ext uri="{BB962C8B-B14F-4D97-AF65-F5344CB8AC3E}">
        <p14:creationId xmlns:p14="http://schemas.microsoft.com/office/powerpoint/2010/main" val="18422862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F2493DE-1DB1-443D-A145-F364EEDE2C5F}"/>
              </a:ext>
            </a:extLst>
          </p:cNvPr>
          <p:cNvSpPr>
            <a:spLocks noGrp="1"/>
          </p:cNvSpPr>
          <p:nvPr>
            <p:ph type="title"/>
          </p:nvPr>
        </p:nvSpPr>
        <p:spPr/>
        <p:txBody>
          <a:bodyPr>
            <a:normAutofit fontScale="90000"/>
          </a:bodyPr>
          <a:lstStyle/>
          <a:p>
            <a:r>
              <a:rPr lang="hu-HU"/>
              <a:t>példa az amfoter tenzidre: </a:t>
            </a:r>
            <a:br>
              <a:rPr lang="en-GB"/>
            </a:br>
            <a:r>
              <a:rPr lang="hu-HU"/>
              <a:t>adjuváns glyphosate ipa oldatokhoz alkyl betaine</a:t>
            </a:r>
            <a:endParaRPr lang="hu-HU" dirty="0"/>
          </a:p>
        </p:txBody>
      </p:sp>
      <p:pic>
        <p:nvPicPr>
          <p:cNvPr id="5" name="Content Placeholder 4">
            <a:extLst>
              <a:ext uri="{FF2B5EF4-FFF2-40B4-BE49-F238E27FC236}">
                <a16:creationId xmlns:a16="http://schemas.microsoft.com/office/drawing/2014/main" id="{7780FECC-9B3E-4776-A360-B15CF01764B2}"/>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329450" y="3098800"/>
            <a:ext cx="5842750" cy="148351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231CCE7D-EF72-4468-BDE1-810123862F03}"/>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3710781"/>
            <a:ext cx="5349240" cy="1483519"/>
          </a:xfrm>
          <a:prstGeom prst="rect">
            <a:avLst/>
          </a:prstGeom>
          <a:noFill/>
          <a:extLst>
            <a:ext uri="{909E8E84-426E-40DD-AFC4-6F175D3DCCD1}">
              <a14:hiddenFill xmlns:a14="http://schemas.microsoft.com/office/drawing/2010/main">
                <a:solidFill>
                  <a:srgbClr val="FFFFFF"/>
                </a:solidFill>
              </a14:hiddenFill>
            </a:ext>
          </a:extLst>
        </p:spPr>
      </p:pic>
      <p:sp>
        <p:nvSpPr>
          <p:cNvPr id="7" name="Szövegdoboz 6">
            <a:extLst>
              <a:ext uri="{FF2B5EF4-FFF2-40B4-BE49-F238E27FC236}">
                <a16:creationId xmlns:a16="http://schemas.microsoft.com/office/drawing/2014/main" id="{757BED2C-965D-4332-AFF7-A7F1474124CF}"/>
              </a:ext>
            </a:extLst>
          </p:cNvPr>
          <p:cNvSpPr txBox="1"/>
          <p:nvPr/>
        </p:nvSpPr>
        <p:spPr>
          <a:xfrm>
            <a:off x="6380480" y="5537200"/>
            <a:ext cx="5349240" cy="369332"/>
          </a:xfrm>
          <a:prstGeom prst="rect">
            <a:avLst/>
          </a:prstGeom>
          <a:noFill/>
        </p:spPr>
        <p:txBody>
          <a:bodyPr wrap="square" rtlCol="0">
            <a:spAutoFit/>
          </a:bodyPr>
          <a:lstStyle/>
          <a:p>
            <a:r>
              <a:rPr lang="hu-HU" b="1" dirty="0" err="1">
                <a:solidFill>
                  <a:schemeClr val="accent1">
                    <a:lumMod val="50000"/>
                  </a:schemeClr>
                </a:solidFill>
              </a:rPr>
              <a:t>Cocoamidopropyl</a:t>
            </a:r>
            <a:r>
              <a:rPr lang="hu-HU" b="1" dirty="0">
                <a:solidFill>
                  <a:schemeClr val="accent1">
                    <a:lumMod val="50000"/>
                  </a:schemeClr>
                </a:solidFill>
              </a:rPr>
              <a:t> </a:t>
            </a:r>
            <a:r>
              <a:rPr lang="hu-HU" b="1" dirty="0" err="1">
                <a:solidFill>
                  <a:schemeClr val="accent1">
                    <a:lumMod val="50000"/>
                  </a:schemeClr>
                </a:solidFill>
              </a:rPr>
              <a:t>betaine</a:t>
            </a:r>
            <a:endParaRPr lang="hu-HU" b="1" dirty="0">
              <a:solidFill>
                <a:schemeClr val="accent1">
                  <a:lumMod val="50000"/>
                </a:schemeClr>
              </a:solidFill>
            </a:endParaRPr>
          </a:p>
        </p:txBody>
      </p:sp>
    </p:spTree>
    <p:extLst>
      <p:ext uri="{BB962C8B-B14F-4D97-AF65-F5344CB8AC3E}">
        <p14:creationId xmlns:p14="http://schemas.microsoft.com/office/powerpoint/2010/main" val="27812726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lose-up of a slice of lemon with soda water">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b="15414"/>
          <a:stretch/>
        </p:blipFill>
        <p:spPr>
          <a:xfrm>
            <a:off x="20" y="1"/>
            <a:ext cx="12191980" cy="6857999"/>
          </a:xfrm>
          <a:prstGeom prst="rect">
            <a:avLst/>
          </a:prstGeom>
        </p:spPr>
      </p:pic>
      <p:sp>
        <p:nvSpPr>
          <p:cNvPr id="2" name="Cím 1">
            <a:extLst>
              <a:ext uri="{FF2B5EF4-FFF2-40B4-BE49-F238E27FC236}">
                <a16:creationId xmlns:a16="http://schemas.microsoft.com/office/drawing/2014/main" id="{BA2821CA-8F86-4D1C-9ED0-440630D7CB90}"/>
              </a:ext>
            </a:extLst>
          </p:cNvPr>
          <p:cNvSpPr>
            <a:spLocks noGrp="1"/>
          </p:cNvSpPr>
          <p:nvPr>
            <p:ph type="ctrTitle"/>
          </p:nvPr>
        </p:nvSpPr>
        <p:spPr>
          <a:xfrm>
            <a:off x="1524000" y="1122362"/>
            <a:ext cx="9144000" cy="2900518"/>
          </a:xfrm>
        </p:spPr>
        <p:txBody>
          <a:bodyPr>
            <a:normAutofit/>
          </a:bodyPr>
          <a:lstStyle/>
          <a:p>
            <a:r>
              <a:rPr lang="en-GB">
                <a:solidFill>
                  <a:srgbClr val="FFFFFF"/>
                </a:solidFill>
              </a:rPr>
              <a:t>anionos tenzidek</a:t>
            </a:r>
            <a:endParaRPr lang="hu-HU">
              <a:solidFill>
                <a:srgbClr val="FFFFFF"/>
              </a:solidFill>
            </a:endParaRPr>
          </a:p>
        </p:txBody>
      </p:sp>
    </p:spTree>
    <p:extLst>
      <p:ext uri="{BB962C8B-B14F-4D97-AF65-F5344CB8AC3E}">
        <p14:creationId xmlns:p14="http://schemas.microsoft.com/office/powerpoint/2010/main" val="276848072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cientist working in a laboratory">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20" y="6"/>
            <a:ext cx="12191980" cy="6857988"/>
          </a:xfrm>
          <a:prstGeom prst="rect">
            <a:avLst/>
          </a:prstGeom>
        </p:spPr>
      </p:pic>
      <p:sp>
        <p:nvSpPr>
          <p:cNvPr id="6" name="Content Placeholder 2">
            <a:extLst>
              <a:ext uri="{FF2B5EF4-FFF2-40B4-BE49-F238E27FC236}">
                <a16:creationId xmlns:a16="http://schemas.microsoft.com/office/drawing/2014/main" id="{3A8662A1-F302-4CB6-B055-0492EB5E52A9}"/>
              </a:ext>
            </a:extLst>
          </p:cNvPr>
          <p:cNvSpPr txBox="1">
            <a:spLocks/>
          </p:cNvSpPr>
          <p:nvPr/>
        </p:nvSpPr>
        <p:spPr>
          <a:xfrm>
            <a:off x="838200" y="1825625"/>
            <a:ext cx="10515600" cy="435133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a:t>nagy hatékonyságú felületaktív</a:t>
            </a:r>
            <a:r>
              <a:rPr lang="en-GB"/>
              <a:t> </a:t>
            </a:r>
            <a:r>
              <a:rPr lang="hu-HU"/>
              <a:t>anyagok és/vagy polimerek alkalmazása</a:t>
            </a:r>
          </a:p>
          <a:p>
            <a:r>
              <a:rPr lang="hu-HU"/>
              <a:t>minőség javítása és a teljesitők</a:t>
            </a:r>
            <a:r>
              <a:rPr lang="en-GB"/>
              <a:t>é</a:t>
            </a:r>
            <a:r>
              <a:rPr lang="hu-HU"/>
              <a:t>pesség fokozása</a:t>
            </a:r>
            <a:endParaRPr lang="en-GB"/>
          </a:p>
          <a:p>
            <a:pPr lvl="1"/>
            <a:r>
              <a:rPr lang="hu-HU"/>
              <a:t>kristálynövekedés gátlás</a:t>
            </a:r>
            <a:endParaRPr lang="en-GB"/>
          </a:p>
          <a:p>
            <a:pPr lvl="1"/>
            <a:r>
              <a:rPr lang="hu-HU"/>
              <a:t>könnyű diszpergálhatóság</a:t>
            </a:r>
            <a:endParaRPr lang="en-GB"/>
          </a:p>
          <a:p>
            <a:pPr lvl="1"/>
            <a:r>
              <a:rPr lang="hu-HU"/>
              <a:t>jobb kompatibilitás</a:t>
            </a:r>
          </a:p>
          <a:p>
            <a:r>
              <a:rPr lang="hu-HU"/>
              <a:t>jó ökotoxikol</a:t>
            </a:r>
            <a:r>
              <a:rPr lang="en-GB"/>
              <a:t>ó</a:t>
            </a:r>
            <a:r>
              <a:rPr lang="hu-HU"/>
              <a:t>giai tulajdonságok, kisebb környezeti terhelés</a:t>
            </a:r>
          </a:p>
          <a:p>
            <a:pPr lvl="1"/>
            <a:r>
              <a:rPr lang="hu-HU"/>
              <a:t>veszélyes komponensek mellőzése, használatuk csökkentése</a:t>
            </a:r>
          </a:p>
          <a:p>
            <a:pPr lvl="1"/>
            <a:r>
              <a:rPr lang="hu-HU"/>
              <a:t>vizes rendszerek alkalmazása </a:t>
            </a:r>
          </a:p>
          <a:p>
            <a:pPr lvl="1"/>
            <a:r>
              <a:rPr lang="hu-HU"/>
              <a:t>pormentes granulátum előáll</a:t>
            </a:r>
            <a:r>
              <a:rPr lang="en-GB"/>
              <a:t>í</a:t>
            </a:r>
            <a:r>
              <a:rPr lang="hu-HU"/>
              <a:t>tása</a:t>
            </a:r>
          </a:p>
          <a:p>
            <a:pPr lvl="1"/>
            <a:r>
              <a:rPr lang="hu-HU"/>
              <a:t>porok vízoldható fóliába történő csomagolása</a:t>
            </a:r>
          </a:p>
          <a:p>
            <a:pPr lvl="1"/>
            <a:r>
              <a:rPr lang="hu-HU"/>
              <a:t>mikrokapszulázás</a:t>
            </a:r>
            <a:endParaRPr lang="hu-HU" dirty="0"/>
          </a:p>
        </p:txBody>
      </p:sp>
      <p:sp>
        <p:nvSpPr>
          <p:cNvPr id="8" name="Title 1">
            <a:extLst>
              <a:ext uri="{FF2B5EF4-FFF2-40B4-BE49-F238E27FC236}">
                <a16:creationId xmlns:a16="http://schemas.microsoft.com/office/drawing/2014/main" id="{10E174B4-D131-4DA4-80D9-7F30C8E9AD4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hu-HU" sz="4000"/>
              <a:t>trendek </a:t>
            </a:r>
            <a:r>
              <a:rPr lang="en-GB" sz="4000"/>
              <a:t>a</a:t>
            </a:r>
            <a:r>
              <a:rPr lang="hu-HU" sz="4000"/>
              <a:t> növényvédőszerek formálási kémiájában</a:t>
            </a:r>
            <a:endParaRPr kumimoji="0" lang="hu-HU" sz="4000" b="0" i="0" u="none" strike="noStrike" kern="1200" cap="none" spc="0" normalizeH="0" baseline="0" noProof="0">
              <a:ln>
                <a:noFill/>
              </a:ln>
              <a:effectLst/>
              <a:uLnTx/>
              <a:uFillTx/>
              <a:latin typeface="Calibri Light" panose="020F0302020204030204"/>
              <a:ea typeface="+mj-ea"/>
              <a:cs typeface="+mj-cs"/>
            </a:endParaRPr>
          </a:p>
        </p:txBody>
      </p:sp>
    </p:spTree>
    <p:extLst>
      <p:ext uri="{BB962C8B-B14F-4D97-AF65-F5344CB8AC3E}">
        <p14:creationId xmlns:p14="http://schemas.microsoft.com/office/powerpoint/2010/main" val="4216782742"/>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64E1695-FA01-42DB-84A1-1094F04534D3}"/>
              </a:ext>
            </a:extLst>
          </p:cNvPr>
          <p:cNvSpPr>
            <a:spLocks noGrp="1"/>
          </p:cNvSpPr>
          <p:nvPr>
            <p:ph type="title"/>
          </p:nvPr>
        </p:nvSpPr>
        <p:spPr/>
        <p:txBody>
          <a:bodyPr/>
          <a:lstStyle/>
          <a:p>
            <a:r>
              <a:rPr lang="hu-HU"/>
              <a:t>anionos tenzidek</a:t>
            </a:r>
            <a:endParaRPr lang="hu-HU" dirty="0"/>
          </a:p>
        </p:txBody>
      </p:sp>
      <p:sp>
        <p:nvSpPr>
          <p:cNvPr id="3" name="Tartalom helye 2">
            <a:extLst>
              <a:ext uri="{FF2B5EF4-FFF2-40B4-BE49-F238E27FC236}">
                <a16:creationId xmlns:a16="http://schemas.microsoft.com/office/drawing/2014/main" id="{4FB1CA4E-18A5-4A27-977B-C5D9D54457BC}"/>
              </a:ext>
            </a:extLst>
          </p:cNvPr>
          <p:cNvSpPr>
            <a:spLocks noGrp="1"/>
          </p:cNvSpPr>
          <p:nvPr>
            <p:ph idx="1"/>
          </p:nvPr>
        </p:nvSpPr>
        <p:spPr/>
        <p:txBody>
          <a:bodyPr/>
          <a:lstStyle/>
          <a:p>
            <a:r>
              <a:rPr lang="hu-HU"/>
              <a:t>karboxilátok, sarcosinátok , ethoxycarboxylates </a:t>
            </a:r>
          </a:p>
          <a:p>
            <a:r>
              <a:rPr lang="hu-HU"/>
              <a:t>szulfátok, ethoxysulfates</a:t>
            </a:r>
          </a:p>
          <a:p>
            <a:r>
              <a:rPr lang="hu-HU"/>
              <a:t>szulfonátok</a:t>
            </a:r>
          </a:p>
          <a:p>
            <a:r>
              <a:rPr lang="hu-HU"/>
              <a:t>foszfátok, ethoxyfosfates</a:t>
            </a:r>
          </a:p>
          <a:p>
            <a:r>
              <a:rPr lang="hu-HU"/>
              <a:t>szulfoszuccinátok</a:t>
            </a:r>
          </a:p>
          <a:p>
            <a:r>
              <a:rPr lang="hu-HU"/>
              <a:t>taurátok</a:t>
            </a:r>
          </a:p>
          <a:p>
            <a:r>
              <a:rPr lang="hu-HU"/>
              <a:t>isothionátok</a:t>
            </a:r>
            <a:endParaRPr lang="hu-HU" dirty="0"/>
          </a:p>
        </p:txBody>
      </p:sp>
    </p:spTree>
    <p:extLst>
      <p:ext uri="{BB962C8B-B14F-4D97-AF65-F5344CB8AC3E}">
        <p14:creationId xmlns:p14="http://schemas.microsoft.com/office/powerpoint/2010/main" val="15051061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231606C-CF59-4D3D-810C-BE3D09C44F7D}"/>
              </a:ext>
            </a:extLst>
          </p:cNvPr>
          <p:cNvSpPr>
            <a:spLocks noGrp="1"/>
          </p:cNvSpPr>
          <p:nvPr>
            <p:ph type="title"/>
          </p:nvPr>
        </p:nvSpPr>
        <p:spPr/>
        <p:txBody>
          <a:bodyPr/>
          <a:lstStyle/>
          <a:p>
            <a:r>
              <a:rPr lang="hu-HU"/>
              <a:t>karboxilátok</a:t>
            </a:r>
            <a:endParaRPr lang="hu-HU" dirty="0"/>
          </a:p>
        </p:txBody>
      </p:sp>
      <p:sp>
        <p:nvSpPr>
          <p:cNvPr id="3" name="Tartalom helye 2">
            <a:extLst>
              <a:ext uri="{FF2B5EF4-FFF2-40B4-BE49-F238E27FC236}">
                <a16:creationId xmlns:a16="http://schemas.microsoft.com/office/drawing/2014/main" id="{CA29F83C-457A-4B6B-9DB0-07CAB7BDC623}"/>
              </a:ext>
            </a:extLst>
          </p:cNvPr>
          <p:cNvSpPr>
            <a:spLocks noGrp="1"/>
          </p:cNvSpPr>
          <p:nvPr>
            <p:ph idx="1"/>
          </p:nvPr>
        </p:nvSpPr>
        <p:spPr/>
        <p:txBody>
          <a:bodyPr/>
          <a:lstStyle/>
          <a:p>
            <a:r>
              <a:rPr lang="hu-HU" dirty="0"/>
              <a:t>zsírsavakból készített szappanok , az alkáli-sók jól oldódnak vízben</a:t>
            </a:r>
          </a:p>
          <a:p>
            <a:r>
              <a:rPr lang="hu-HU" dirty="0"/>
              <a:t>A kalcium és magnézium sók rosszul oldódnak vízben (magas keménységű vizekben kicsapódás tapasztalható</a:t>
            </a:r>
          </a:p>
          <a:p>
            <a:r>
              <a:rPr lang="hu-HU" dirty="0"/>
              <a:t>Citromsavas  származékok extended típusként alkalmazást nyernek (nedvesítőszerek)</a:t>
            </a:r>
          </a:p>
        </p:txBody>
      </p:sp>
    </p:spTree>
    <p:extLst>
      <p:ext uri="{BB962C8B-B14F-4D97-AF65-F5344CB8AC3E}">
        <p14:creationId xmlns:p14="http://schemas.microsoft.com/office/powerpoint/2010/main" val="32109497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BB6A9E9-5DFA-4EAD-AF21-D00992E87AF1}"/>
              </a:ext>
            </a:extLst>
          </p:cNvPr>
          <p:cNvSpPr>
            <a:spLocks noGrp="1"/>
          </p:cNvSpPr>
          <p:nvPr>
            <p:ph type="title"/>
          </p:nvPr>
        </p:nvSpPr>
        <p:spPr/>
        <p:txBody>
          <a:bodyPr/>
          <a:lstStyle/>
          <a:p>
            <a:r>
              <a:rPr lang="hu-HU"/>
              <a:t>sulfates, ethersulfates</a:t>
            </a:r>
            <a:endParaRPr lang="hu-HU" dirty="0"/>
          </a:p>
        </p:txBody>
      </p:sp>
      <p:sp>
        <p:nvSpPr>
          <p:cNvPr id="3" name="Tartalom helye 2">
            <a:extLst>
              <a:ext uri="{FF2B5EF4-FFF2-40B4-BE49-F238E27FC236}">
                <a16:creationId xmlns:a16="http://schemas.microsoft.com/office/drawing/2014/main" id="{0F562348-EB50-416E-8BB2-8B8D366FA5E8}"/>
              </a:ext>
            </a:extLst>
          </p:cNvPr>
          <p:cNvSpPr>
            <a:spLocks noGrp="1"/>
          </p:cNvSpPr>
          <p:nvPr>
            <p:ph idx="1"/>
          </p:nvPr>
        </p:nvSpPr>
        <p:spPr>
          <a:xfrm>
            <a:off x="965791" y="1825625"/>
            <a:ext cx="10515600" cy="4351338"/>
          </a:xfrm>
        </p:spPr>
        <p:txBody>
          <a:bodyPr/>
          <a:lstStyle/>
          <a:p>
            <a:r>
              <a:rPr lang="hu-HU" dirty="0"/>
              <a:t>Laurylsulfate sodium salt: wetting agent,  WP,WG, esetleg SC,</a:t>
            </a:r>
            <a:r>
              <a:rPr lang="en-GB" dirty="0"/>
              <a:t> </a:t>
            </a:r>
            <a:r>
              <a:rPr lang="hu-HU" dirty="0"/>
              <a:t>hátránya: erősen habzik Emulson AG/LS</a:t>
            </a:r>
          </a:p>
          <a:p>
            <a:r>
              <a:rPr lang="hu-HU" dirty="0" err="1"/>
              <a:t>Lauryl</a:t>
            </a:r>
            <a:r>
              <a:rPr lang="hu-HU" dirty="0"/>
              <a:t> </a:t>
            </a:r>
            <a:r>
              <a:rPr lang="hu-HU" dirty="0" err="1"/>
              <a:t>ether</a:t>
            </a:r>
            <a:r>
              <a:rPr lang="hu-HU" dirty="0"/>
              <a:t> </a:t>
            </a:r>
            <a:r>
              <a:rPr lang="hu-HU" dirty="0" err="1"/>
              <a:t>sulfate</a:t>
            </a:r>
            <a:r>
              <a:rPr lang="hu-HU" dirty="0"/>
              <a:t> </a:t>
            </a:r>
            <a:r>
              <a:rPr lang="hu-HU" dirty="0" err="1"/>
              <a:t>sodium</a:t>
            </a:r>
            <a:r>
              <a:rPr lang="hu-HU" dirty="0"/>
              <a:t> (EO 2 vagy 3):  </a:t>
            </a:r>
            <a:r>
              <a:rPr lang="hu-HU" dirty="0" err="1"/>
              <a:t>weetingagent</a:t>
            </a:r>
            <a:r>
              <a:rPr lang="hu-HU" dirty="0"/>
              <a:t>, </a:t>
            </a:r>
            <a:r>
              <a:rPr lang="hu-HU" dirty="0" err="1"/>
              <a:t>built</a:t>
            </a:r>
            <a:r>
              <a:rPr lang="hu-HU" dirty="0"/>
              <a:t>-in </a:t>
            </a:r>
            <a:r>
              <a:rPr lang="hu-HU" dirty="0" err="1"/>
              <a:t>adjuváns</a:t>
            </a:r>
            <a:r>
              <a:rPr lang="hu-HU" dirty="0"/>
              <a:t> </a:t>
            </a:r>
            <a:r>
              <a:rPr lang="hu-HU" dirty="0" err="1"/>
              <a:t>glyfosinate</a:t>
            </a:r>
            <a:r>
              <a:rPr lang="hu-HU" dirty="0"/>
              <a:t> SL-</a:t>
            </a:r>
            <a:r>
              <a:rPr lang="hu-HU" dirty="0" err="1"/>
              <a:t>hez</a:t>
            </a:r>
            <a:endParaRPr lang="hu-HU" dirty="0"/>
          </a:p>
          <a:p>
            <a:r>
              <a:rPr lang="hu-HU" dirty="0" err="1"/>
              <a:t>Tristyrylphenol</a:t>
            </a:r>
            <a:r>
              <a:rPr lang="hu-HU" dirty="0"/>
              <a:t> </a:t>
            </a:r>
            <a:r>
              <a:rPr lang="hu-HU" dirty="0" err="1"/>
              <a:t>ethoxylate</a:t>
            </a:r>
            <a:r>
              <a:rPr lang="hu-HU" dirty="0"/>
              <a:t> </a:t>
            </a:r>
            <a:r>
              <a:rPr lang="hu-HU" dirty="0" err="1"/>
              <a:t>sulfate</a:t>
            </a:r>
            <a:r>
              <a:rPr lang="hu-HU" dirty="0"/>
              <a:t>  (</a:t>
            </a:r>
            <a:r>
              <a:rPr lang="hu-HU"/>
              <a:t>extended</a:t>
            </a:r>
            <a:r>
              <a:rPr lang="hu-HU" dirty="0"/>
              <a:t>): </a:t>
            </a:r>
            <a:r>
              <a:rPr lang="hu-HU"/>
              <a:t>Emulson</a:t>
            </a:r>
            <a:r>
              <a:rPr lang="hu-HU" dirty="0"/>
              <a:t> AG/TRSS  (</a:t>
            </a:r>
            <a:r>
              <a:rPr lang="hu-HU" dirty="0" err="1"/>
              <a:t>ammonium</a:t>
            </a:r>
            <a:r>
              <a:rPr lang="hu-HU" dirty="0"/>
              <a:t> só: </a:t>
            </a:r>
            <a:r>
              <a:rPr lang="hu-HU" dirty="0" err="1"/>
              <a:t>sulfamic</a:t>
            </a:r>
            <a:r>
              <a:rPr lang="hu-HU" dirty="0"/>
              <a:t> savval készül), pH erősen savas</a:t>
            </a:r>
          </a:p>
        </p:txBody>
      </p:sp>
    </p:spTree>
    <p:extLst>
      <p:ext uri="{BB962C8B-B14F-4D97-AF65-F5344CB8AC3E}">
        <p14:creationId xmlns:p14="http://schemas.microsoft.com/office/powerpoint/2010/main" val="42437648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BE4379C-B863-4D16-9C18-984CDB895228}"/>
              </a:ext>
            </a:extLst>
          </p:cNvPr>
          <p:cNvSpPr>
            <a:spLocks noGrp="1"/>
          </p:cNvSpPr>
          <p:nvPr>
            <p:ph type="title"/>
          </p:nvPr>
        </p:nvSpPr>
        <p:spPr/>
        <p:txBody>
          <a:bodyPr/>
          <a:lstStyle/>
          <a:p>
            <a:r>
              <a:rPr lang="hu-HU" dirty="0" err="1"/>
              <a:t>Sulfonates</a:t>
            </a:r>
            <a:endParaRPr lang="hu-HU" dirty="0"/>
          </a:p>
        </p:txBody>
      </p:sp>
      <p:sp>
        <p:nvSpPr>
          <p:cNvPr id="3" name="Tartalom helye 2">
            <a:extLst>
              <a:ext uri="{FF2B5EF4-FFF2-40B4-BE49-F238E27FC236}">
                <a16:creationId xmlns:a16="http://schemas.microsoft.com/office/drawing/2014/main" id="{CB61C46E-C1F8-47E8-9142-832A8F12C684}"/>
              </a:ext>
            </a:extLst>
          </p:cNvPr>
          <p:cNvSpPr>
            <a:spLocks noGrp="1"/>
          </p:cNvSpPr>
          <p:nvPr>
            <p:ph idx="1"/>
          </p:nvPr>
        </p:nvSpPr>
        <p:spPr/>
        <p:txBody>
          <a:bodyPr/>
          <a:lstStyle/>
          <a:p>
            <a:r>
              <a:rPr lang="hu-HU" dirty="0"/>
              <a:t>C-S kötés</a:t>
            </a:r>
          </a:p>
          <a:p>
            <a:r>
              <a:rPr lang="hu-HU" dirty="0"/>
              <a:t>Hidrofób váz:  </a:t>
            </a:r>
            <a:r>
              <a:rPr lang="hu-HU" dirty="0" err="1"/>
              <a:t>aromatic</a:t>
            </a:r>
            <a:r>
              <a:rPr lang="hu-HU" dirty="0"/>
              <a:t> ring-t tartalmazó</a:t>
            </a:r>
          </a:p>
          <a:p>
            <a:pPr lvl="1"/>
            <a:r>
              <a:rPr lang="hu-HU" dirty="0" err="1"/>
              <a:t>Lignosulfonates</a:t>
            </a:r>
            <a:r>
              <a:rPr lang="hu-HU" dirty="0"/>
              <a:t>: diszpergálószerek  (WP,WG)</a:t>
            </a:r>
          </a:p>
          <a:p>
            <a:pPr lvl="1"/>
            <a:r>
              <a:rPr lang="hu-HU" dirty="0" err="1"/>
              <a:t>Naftalinsulfonates</a:t>
            </a:r>
            <a:r>
              <a:rPr lang="hu-HU" dirty="0"/>
              <a:t>: </a:t>
            </a:r>
            <a:r>
              <a:rPr lang="hu-HU"/>
              <a:t>wetting</a:t>
            </a:r>
            <a:r>
              <a:rPr lang="hu-HU" dirty="0"/>
              <a:t> </a:t>
            </a:r>
            <a:r>
              <a:rPr lang="hu-HU"/>
              <a:t>agent</a:t>
            </a:r>
            <a:r>
              <a:rPr lang="hu-HU" dirty="0"/>
              <a:t>  </a:t>
            </a:r>
            <a:r>
              <a:rPr lang="hu-HU" dirty="0" err="1"/>
              <a:t>Madeol</a:t>
            </a:r>
            <a:r>
              <a:rPr lang="hu-HU" dirty="0"/>
              <a:t> AG/PWA</a:t>
            </a:r>
          </a:p>
          <a:p>
            <a:pPr lvl="1"/>
            <a:r>
              <a:rPr lang="hu-HU" dirty="0"/>
              <a:t>Naftalin illetve </a:t>
            </a:r>
            <a:r>
              <a:rPr lang="hu-HU" dirty="0" err="1"/>
              <a:t>alkylnaphthalene</a:t>
            </a:r>
            <a:r>
              <a:rPr lang="hu-HU" dirty="0"/>
              <a:t> </a:t>
            </a:r>
            <a:r>
              <a:rPr lang="hu-HU" dirty="0" err="1"/>
              <a:t>sulfonates</a:t>
            </a:r>
            <a:r>
              <a:rPr lang="hu-HU" dirty="0"/>
              <a:t> </a:t>
            </a:r>
            <a:r>
              <a:rPr lang="hu-HU" dirty="0" err="1"/>
              <a:t>condensated</a:t>
            </a:r>
            <a:r>
              <a:rPr lang="hu-HU" dirty="0"/>
              <a:t> </a:t>
            </a:r>
            <a:r>
              <a:rPr lang="hu-HU" dirty="0" err="1"/>
              <a:t>with</a:t>
            </a:r>
            <a:r>
              <a:rPr lang="hu-HU" dirty="0"/>
              <a:t> </a:t>
            </a:r>
            <a:r>
              <a:rPr lang="hu-HU" dirty="0" err="1"/>
              <a:t>formaldehyde</a:t>
            </a:r>
            <a:r>
              <a:rPr lang="hu-HU" dirty="0"/>
              <a:t> (</a:t>
            </a:r>
            <a:r>
              <a:rPr lang="hu-HU" dirty="0" err="1"/>
              <a:t>Madeol</a:t>
            </a:r>
            <a:r>
              <a:rPr lang="hu-HU" dirty="0"/>
              <a:t> AG/OR95, </a:t>
            </a:r>
            <a:r>
              <a:rPr lang="hu-HU" dirty="0" err="1"/>
              <a:t>Madeol</a:t>
            </a:r>
            <a:r>
              <a:rPr lang="hu-HU" dirty="0"/>
              <a:t> AG/WA90, </a:t>
            </a:r>
            <a:r>
              <a:rPr lang="hu-HU" dirty="0" err="1"/>
              <a:t>Madeol</a:t>
            </a:r>
            <a:r>
              <a:rPr lang="hu-HU" dirty="0"/>
              <a:t> MW</a:t>
            </a:r>
          </a:p>
          <a:p>
            <a:pPr lvl="1"/>
            <a:r>
              <a:rPr lang="hu-HU" dirty="0" err="1"/>
              <a:t>Alkylbenzene</a:t>
            </a:r>
            <a:r>
              <a:rPr lang="hu-HU" dirty="0"/>
              <a:t> </a:t>
            </a:r>
            <a:r>
              <a:rPr lang="hu-HU" dirty="0" err="1"/>
              <a:t>sulfonic</a:t>
            </a:r>
            <a:r>
              <a:rPr lang="hu-HU" dirty="0"/>
              <a:t> </a:t>
            </a:r>
            <a:r>
              <a:rPr lang="hu-HU" dirty="0" err="1"/>
              <a:t>acid</a:t>
            </a:r>
            <a:r>
              <a:rPr lang="hu-HU" dirty="0"/>
              <a:t>  and </a:t>
            </a:r>
            <a:r>
              <a:rPr lang="hu-HU" dirty="0" err="1"/>
              <a:t>salts</a:t>
            </a:r>
            <a:r>
              <a:rPr lang="hu-HU" dirty="0"/>
              <a:t>: </a:t>
            </a:r>
            <a:r>
              <a:rPr lang="hu-HU" dirty="0" err="1"/>
              <a:t>sodium</a:t>
            </a:r>
            <a:r>
              <a:rPr lang="hu-HU" dirty="0"/>
              <a:t> </a:t>
            </a:r>
            <a:r>
              <a:rPr lang="hu-HU" dirty="0" err="1"/>
              <a:t>salt</a:t>
            </a:r>
            <a:r>
              <a:rPr lang="hu-HU" dirty="0"/>
              <a:t>  </a:t>
            </a:r>
            <a:r>
              <a:rPr lang="hu-HU"/>
              <a:t>wetting</a:t>
            </a:r>
            <a:r>
              <a:rPr lang="hu-HU" dirty="0"/>
              <a:t> </a:t>
            </a:r>
            <a:r>
              <a:rPr lang="hu-HU"/>
              <a:t>agent</a:t>
            </a:r>
            <a:r>
              <a:rPr lang="hu-HU" dirty="0"/>
              <a:t>, </a:t>
            </a:r>
            <a:r>
              <a:rPr lang="hu-HU" dirty="0" err="1"/>
              <a:t>calcium</a:t>
            </a:r>
            <a:r>
              <a:rPr lang="hu-HU" dirty="0"/>
              <a:t> </a:t>
            </a:r>
            <a:r>
              <a:rPr lang="hu-HU" dirty="0" err="1"/>
              <a:t>salt</a:t>
            </a:r>
            <a:r>
              <a:rPr lang="hu-HU" dirty="0"/>
              <a:t> </a:t>
            </a:r>
            <a:r>
              <a:rPr lang="hu-HU" dirty="0" err="1"/>
              <a:t>emulsifier</a:t>
            </a:r>
            <a:r>
              <a:rPr lang="hu-HU" dirty="0"/>
              <a:t>, </a:t>
            </a:r>
            <a:r>
              <a:rPr lang="hu-HU" dirty="0" err="1"/>
              <a:t>aminsó</a:t>
            </a:r>
            <a:r>
              <a:rPr lang="hu-HU" dirty="0"/>
              <a:t>: </a:t>
            </a:r>
            <a:r>
              <a:rPr lang="hu-HU" dirty="0" err="1"/>
              <a:t>emulsifier</a:t>
            </a:r>
            <a:endParaRPr lang="hu-HU" dirty="0"/>
          </a:p>
          <a:p>
            <a:pPr lvl="2"/>
            <a:r>
              <a:rPr lang="hu-HU" dirty="0" err="1"/>
              <a:t>Alkyl</a:t>
            </a:r>
            <a:r>
              <a:rPr lang="hu-HU" dirty="0"/>
              <a:t> csoport </a:t>
            </a:r>
            <a:r>
              <a:rPr lang="hu-HU" dirty="0" err="1"/>
              <a:t>lauryl</a:t>
            </a:r>
            <a:r>
              <a:rPr lang="hu-HU" dirty="0"/>
              <a:t>, </a:t>
            </a:r>
            <a:r>
              <a:rPr lang="hu-HU" dirty="0" err="1"/>
              <a:t>dodecyl</a:t>
            </a:r>
            <a:r>
              <a:rPr lang="hu-HU" dirty="0"/>
              <a:t>, </a:t>
            </a:r>
            <a:r>
              <a:rPr lang="hu-HU" dirty="0" err="1"/>
              <a:t>tetrapropylene</a:t>
            </a:r>
            <a:r>
              <a:rPr lang="hu-HU" dirty="0"/>
              <a:t> lánc</a:t>
            </a:r>
          </a:p>
          <a:p>
            <a:pPr lvl="2"/>
            <a:r>
              <a:rPr lang="hu-HU" dirty="0" err="1"/>
              <a:t>Linerási</a:t>
            </a:r>
            <a:r>
              <a:rPr lang="hu-HU" dirty="0"/>
              <a:t>  </a:t>
            </a:r>
            <a:r>
              <a:rPr lang="hu-HU" dirty="0" err="1"/>
              <a:t>biodegrábilisabb</a:t>
            </a:r>
            <a:r>
              <a:rPr lang="hu-HU" dirty="0"/>
              <a:t> mint az elágazó</a:t>
            </a:r>
          </a:p>
          <a:p>
            <a:pPr lvl="2"/>
            <a:r>
              <a:rPr lang="hu-HU" dirty="0" err="1"/>
              <a:t>Különbözó</a:t>
            </a:r>
            <a:r>
              <a:rPr lang="hu-HU" dirty="0"/>
              <a:t> oldószerek: n-</a:t>
            </a:r>
            <a:r>
              <a:rPr lang="hu-HU" dirty="0" err="1"/>
              <a:t>butanol</a:t>
            </a:r>
            <a:r>
              <a:rPr lang="hu-HU" dirty="0"/>
              <a:t>, i-</a:t>
            </a:r>
            <a:r>
              <a:rPr lang="hu-HU" dirty="0" err="1"/>
              <a:t>butanol</a:t>
            </a:r>
            <a:r>
              <a:rPr lang="hu-HU" dirty="0"/>
              <a:t>, n-</a:t>
            </a:r>
            <a:r>
              <a:rPr lang="hu-HU" dirty="0" err="1"/>
              <a:t>octanol</a:t>
            </a:r>
            <a:r>
              <a:rPr lang="hu-HU" dirty="0"/>
              <a:t>, i-</a:t>
            </a:r>
            <a:r>
              <a:rPr lang="hu-HU" dirty="0" err="1"/>
              <a:t>octanol</a:t>
            </a:r>
            <a:endParaRPr lang="hu-HU" dirty="0"/>
          </a:p>
          <a:p>
            <a:pPr lvl="2"/>
            <a:endParaRPr lang="hu-HU" dirty="0"/>
          </a:p>
          <a:p>
            <a:pPr lvl="2"/>
            <a:endParaRPr lang="hu-HU" dirty="0"/>
          </a:p>
        </p:txBody>
      </p:sp>
    </p:spTree>
    <p:extLst>
      <p:ext uri="{BB962C8B-B14F-4D97-AF65-F5344CB8AC3E}">
        <p14:creationId xmlns:p14="http://schemas.microsoft.com/office/powerpoint/2010/main" val="27522251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D639057-1157-4445-BA52-97E70DF7526B}"/>
              </a:ext>
            </a:extLst>
          </p:cNvPr>
          <p:cNvSpPr>
            <a:spLocks noGrp="1"/>
          </p:cNvSpPr>
          <p:nvPr>
            <p:ph type="title"/>
          </p:nvPr>
        </p:nvSpPr>
        <p:spPr/>
        <p:txBody>
          <a:bodyPr/>
          <a:lstStyle/>
          <a:p>
            <a:r>
              <a:rPr lang="hu-HU"/>
              <a:t>egyéb szulfonátok</a:t>
            </a:r>
            <a:endParaRPr lang="hu-HU" dirty="0"/>
          </a:p>
        </p:txBody>
      </p:sp>
      <p:sp>
        <p:nvSpPr>
          <p:cNvPr id="3" name="Tartalom helye 2">
            <a:extLst>
              <a:ext uri="{FF2B5EF4-FFF2-40B4-BE49-F238E27FC236}">
                <a16:creationId xmlns:a16="http://schemas.microsoft.com/office/drawing/2014/main" id="{9A970FA5-CA92-4AE2-8AAD-4E6AD985558A}"/>
              </a:ext>
            </a:extLst>
          </p:cNvPr>
          <p:cNvSpPr>
            <a:spLocks noGrp="1"/>
          </p:cNvSpPr>
          <p:nvPr>
            <p:ph idx="1"/>
          </p:nvPr>
        </p:nvSpPr>
        <p:spPr/>
        <p:txBody>
          <a:bodyPr/>
          <a:lstStyle/>
          <a:p>
            <a:r>
              <a:rPr lang="hu-HU"/>
              <a:t>olefin-sulfonates: nedvesítőszerek</a:t>
            </a:r>
            <a:endParaRPr lang="hu-HU" dirty="0"/>
          </a:p>
        </p:txBody>
      </p:sp>
    </p:spTree>
    <p:extLst>
      <p:ext uri="{BB962C8B-B14F-4D97-AF65-F5344CB8AC3E}">
        <p14:creationId xmlns:p14="http://schemas.microsoft.com/office/powerpoint/2010/main" val="22236458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A330E08-D550-47BA-A749-ECACAE266CE0}"/>
              </a:ext>
            </a:extLst>
          </p:cNvPr>
          <p:cNvSpPr>
            <a:spLocks noGrp="1"/>
          </p:cNvSpPr>
          <p:nvPr>
            <p:ph type="title"/>
          </p:nvPr>
        </p:nvSpPr>
        <p:spPr/>
        <p:txBody>
          <a:bodyPr/>
          <a:lstStyle/>
          <a:p>
            <a:r>
              <a:rPr lang="hu-HU"/>
              <a:t>foszfátok (foszfátészterek)</a:t>
            </a:r>
            <a:endParaRPr lang="hu-HU" dirty="0"/>
          </a:p>
        </p:txBody>
      </p:sp>
      <p:sp>
        <p:nvSpPr>
          <p:cNvPr id="3" name="Tartalom helye 2">
            <a:extLst>
              <a:ext uri="{FF2B5EF4-FFF2-40B4-BE49-F238E27FC236}">
                <a16:creationId xmlns:a16="http://schemas.microsoft.com/office/drawing/2014/main" id="{EDA69D72-4384-44F2-972E-2F76FFAA80D0}"/>
              </a:ext>
            </a:extLst>
          </p:cNvPr>
          <p:cNvSpPr>
            <a:spLocks noGrp="1"/>
          </p:cNvSpPr>
          <p:nvPr>
            <p:ph idx="1"/>
          </p:nvPr>
        </p:nvSpPr>
        <p:spPr/>
        <p:txBody>
          <a:bodyPr/>
          <a:lstStyle/>
          <a:p>
            <a:r>
              <a:rPr lang="hu-HU"/>
              <a:t>extended foszfátok</a:t>
            </a:r>
          </a:p>
          <a:p>
            <a:pPr lvl="1"/>
            <a:r>
              <a:rPr lang="hu-HU"/>
              <a:t>nonilfenol etoxilátumból készülő foszfátok</a:t>
            </a:r>
          </a:p>
          <a:p>
            <a:pPr lvl="1"/>
            <a:r>
              <a:rPr lang="hu-HU"/>
              <a:t>tistirilfenol etoxilátumból készülő foszfátok</a:t>
            </a:r>
          </a:p>
          <a:p>
            <a:pPr lvl="2"/>
            <a:r>
              <a:rPr lang="hu-HU"/>
              <a:t>emulgátor</a:t>
            </a:r>
            <a:r>
              <a:rPr lang="en-GB"/>
              <a:t>: </a:t>
            </a:r>
            <a:r>
              <a:rPr lang="hu-HU"/>
              <a:t>Emulson </a:t>
            </a:r>
            <a:r>
              <a:rPr lang="hu-HU" dirty="0"/>
              <a:t>AG/TRSA  (savforma)</a:t>
            </a:r>
          </a:p>
          <a:p>
            <a:pPr lvl="2"/>
            <a:r>
              <a:rPr lang="hu-HU"/>
              <a:t>diszpergálószer</a:t>
            </a:r>
            <a:r>
              <a:rPr lang="en-GB"/>
              <a:t>: </a:t>
            </a:r>
            <a:r>
              <a:rPr lang="hu-HU"/>
              <a:t>Emulson </a:t>
            </a:r>
            <a:r>
              <a:rPr lang="hu-HU" dirty="0"/>
              <a:t>AG/TRST (TEA só), </a:t>
            </a:r>
            <a:r>
              <a:rPr lang="hu-HU"/>
              <a:t>Emulson</a:t>
            </a:r>
            <a:r>
              <a:rPr lang="hu-HU" dirty="0"/>
              <a:t> AG/TRSK (K só)</a:t>
            </a:r>
          </a:p>
          <a:p>
            <a:pPr lvl="1"/>
            <a:r>
              <a:rPr lang="hu-HU"/>
              <a:t>alkohol etoxilátumból készülő foszfátok:</a:t>
            </a:r>
          </a:p>
          <a:p>
            <a:pPr lvl="2"/>
            <a:r>
              <a:rPr lang="hu-HU"/>
              <a:t>emulgátorok</a:t>
            </a:r>
            <a:r>
              <a:rPr lang="en-GB"/>
              <a:t>: </a:t>
            </a:r>
            <a:r>
              <a:rPr lang="hu-HU"/>
              <a:t>Rolfen </a:t>
            </a:r>
            <a:r>
              <a:rPr lang="hu-HU" dirty="0"/>
              <a:t>12/13/300  (</a:t>
            </a:r>
            <a:r>
              <a:rPr lang="hu-HU" dirty="0" err="1"/>
              <a:t>emulgátor</a:t>
            </a:r>
            <a:r>
              <a:rPr lang="hu-HU" dirty="0"/>
              <a:t> ásványi olaj emulgálásához)</a:t>
            </a:r>
          </a:p>
          <a:p>
            <a:pPr lvl="2"/>
            <a:r>
              <a:rPr lang="hu-HU"/>
              <a:t>kompatibilitás fokozók, diszpergálószerek</a:t>
            </a:r>
            <a:endParaRPr lang="hu-HU" dirty="0"/>
          </a:p>
        </p:txBody>
      </p:sp>
    </p:spTree>
    <p:extLst>
      <p:ext uri="{BB962C8B-B14F-4D97-AF65-F5344CB8AC3E}">
        <p14:creationId xmlns:p14="http://schemas.microsoft.com/office/powerpoint/2010/main" val="30703368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0D017D0-C939-43BB-9D8F-E914763F9251}"/>
              </a:ext>
            </a:extLst>
          </p:cNvPr>
          <p:cNvSpPr>
            <a:spLocks noGrp="1"/>
          </p:cNvSpPr>
          <p:nvPr>
            <p:ph type="title"/>
          </p:nvPr>
        </p:nvSpPr>
        <p:spPr/>
        <p:txBody>
          <a:bodyPr/>
          <a:lstStyle/>
          <a:p>
            <a:r>
              <a:rPr lang="hu-HU"/>
              <a:t>foszfátok kémiája</a:t>
            </a:r>
            <a:endParaRPr lang="hu-HU" dirty="0"/>
          </a:p>
        </p:txBody>
      </p:sp>
      <p:sp>
        <p:nvSpPr>
          <p:cNvPr id="3" name="Tartalom helye 2">
            <a:extLst>
              <a:ext uri="{FF2B5EF4-FFF2-40B4-BE49-F238E27FC236}">
                <a16:creationId xmlns:a16="http://schemas.microsoft.com/office/drawing/2014/main" id="{E3772472-2367-48BB-B25B-27032582981F}"/>
              </a:ext>
            </a:extLst>
          </p:cNvPr>
          <p:cNvSpPr>
            <a:spLocks noGrp="1"/>
          </p:cNvSpPr>
          <p:nvPr>
            <p:ph idx="1"/>
          </p:nvPr>
        </p:nvSpPr>
        <p:spPr/>
        <p:txBody>
          <a:bodyPr/>
          <a:lstStyle/>
          <a:p>
            <a:r>
              <a:rPr lang="hu-HU"/>
              <a:t>foszforsavval vagy fosforpentoxiddal történő észterezés</a:t>
            </a:r>
          </a:p>
          <a:p>
            <a:r>
              <a:rPr lang="hu-HU"/>
              <a:t>a foszfatáló komponens mennyisége változtatásával a mono-,</a:t>
            </a:r>
            <a:r>
              <a:rPr lang="en-GB"/>
              <a:t> </a:t>
            </a:r>
            <a:r>
              <a:rPr lang="hu-HU"/>
              <a:t>di- és trifoszfát aránya változik a végtermékben</a:t>
            </a:r>
          </a:p>
          <a:p>
            <a:r>
              <a:rPr lang="hu-HU"/>
              <a:t>a trifoszfát nem-ionos tenzid, a mono- és di-foszfát anionos tenzid</a:t>
            </a:r>
            <a:endParaRPr lang="hu-HU" dirty="0"/>
          </a:p>
        </p:txBody>
      </p:sp>
    </p:spTree>
    <p:extLst>
      <p:ext uri="{BB962C8B-B14F-4D97-AF65-F5344CB8AC3E}">
        <p14:creationId xmlns:p14="http://schemas.microsoft.com/office/powerpoint/2010/main" val="4828756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lose up of a dandylion">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3103" b="11991"/>
          <a:stretch/>
        </p:blipFill>
        <p:spPr>
          <a:xfrm>
            <a:off x="20" y="1"/>
            <a:ext cx="12191980" cy="6857999"/>
          </a:xfrm>
          <a:prstGeom prst="rect">
            <a:avLst/>
          </a:prstGeom>
        </p:spPr>
      </p:pic>
      <p:sp>
        <p:nvSpPr>
          <p:cNvPr id="2" name="Cím 1">
            <a:extLst>
              <a:ext uri="{FF2B5EF4-FFF2-40B4-BE49-F238E27FC236}">
                <a16:creationId xmlns:a16="http://schemas.microsoft.com/office/drawing/2014/main" id="{BA2821CA-8F86-4D1C-9ED0-440630D7CB90}"/>
              </a:ext>
            </a:extLst>
          </p:cNvPr>
          <p:cNvSpPr>
            <a:spLocks noGrp="1"/>
          </p:cNvSpPr>
          <p:nvPr>
            <p:ph type="ctrTitle"/>
          </p:nvPr>
        </p:nvSpPr>
        <p:spPr>
          <a:xfrm>
            <a:off x="1524000" y="1122362"/>
            <a:ext cx="9144000" cy="2900518"/>
          </a:xfrm>
        </p:spPr>
        <p:txBody>
          <a:bodyPr>
            <a:normAutofit/>
          </a:bodyPr>
          <a:lstStyle/>
          <a:p>
            <a:r>
              <a:rPr lang="en-GB">
                <a:solidFill>
                  <a:srgbClr val="FFFFFF"/>
                </a:solidFill>
              </a:rPr>
              <a:t>nem-ionos tenzidek</a:t>
            </a:r>
            <a:endParaRPr lang="hu-HU">
              <a:solidFill>
                <a:srgbClr val="FFFFFF"/>
              </a:solidFill>
            </a:endParaRPr>
          </a:p>
        </p:txBody>
      </p:sp>
    </p:spTree>
    <p:extLst>
      <p:ext uri="{BB962C8B-B14F-4D97-AF65-F5344CB8AC3E}">
        <p14:creationId xmlns:p14="http://schemas.microsoft.com/office/powerpoint/2010/main" val="577242736"/>
      </p:ext>
    </p:extLst>
  </p:cSld>
  <p:clrMapOvr>
    <a:overrideClrMapping bg1="dk1" tx1="lt1" bg2="dk2" tx2="lt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53521AC-482C-4CAA-8DED-0ADFD59989F9}"/>
              </a:ext>
            </a:extLst>
          </p:cNvPr>
          <p:cNvSpPr>
            <a:spLocks noGrp="1"/>
          </p:cNvSpPr>
          <p:nvPr>
            <p:ph type="title"/>
          </p:nvPr>
        </p:nvSpPr>
        <p:spPr/>
        <p:txBody>
          <a:bodyPr/>
          <a:lstStyle/>
          <a:p>
            <a:r>
              <a:rPr lang="hu-HU"/>
              <a:t>nem-ionos felületakt</a:t>
            </a:r>
            <a:r>
              <a:rPr lang="en-GB"/>
              <a:t>í</a:t>
            </a:r>
            <a:r>
              <a:rPr lang="hu-HU"/>
              <a:t>v</a:t>
            </a:r>
            <a:r>
              <a:rPr lang="en-GB"/>
              <a:t> </a:t>
            </a:r>
            <a:r>
              <a:rPr lang="hu-HU"/>
              <a:t>anyagok</a:t>
            </a:r>
            <a:endParaRPr lang="hu-HU" dirty="0"/>
          </a:p>
        </p:txBody>
      </p:sp>
      <p:sp>
        <p:nvSpPr>
          <p:cNvPr id="3" name="Tartalom helye 2">
            <a:extLst>
              <a:ext uri="{FF2B5EF4-FFF2-40B4-BE49-F238E27FC236}">
                <a16:creationId xmlns:a16="http://schemas.microsoft.com/office/drawing/2014/main" id="{56077084-5F19-4D54-8DFD-B614A7841D7F}"/>
              </a:ext>
            </a:extLst>
          </p:cNvPr>
          <p:cNvSpPr>
            <a:spLocks noGrp="1"/>
          </p:cNvSpPr>
          <p:nvPr>
            <p:ph idx="1"/>
          </p:nvPr>
        </p:nvSpPr>
        <p:spPr/>
        <p:txBody>
          <a:bodyPr/>
          <a:lstStyle/>
          <a:p>
            <a:r>
              <a:rPr lang="hu-HU"/>
              <a:t>alkoxy csoportot nem tartalmazó észterek: cukormolekula észterkötésben</a:t>
            </a:r>
          </a:p>
          <a:p>
            <a:r>
              <a:rPr lang="hu-HU"/>
              <a:t>alkyl polyglucosides (APG):</a:t>
            </a:r>
            <a:r>
              <a:rPr lang="en-GB"/>
              <a:t> </a:t>
            </a:r>
            <a:r>
              <a:rPr lang="hu-HU"/>
              <a:t>glükóz</a:t>
            </a:r>
            <a:r>
              <a:rPr lang="en-GB"/>
              <a:t>-</a:t>
            </a:r>
            <a:r>
              <a:rPr lang="hu-HU"/>
              <a:t>származékok</a:t>
            </a:r>
            <a:r>
              <a:rPr lang="hu-HU" dirty="0"/>
              <a:t>, éterkötésben a cukormolekula</a:t>
            </a:r>
          </a:p>
          <a:p>
            <a:r>
              <a:rPr lang="hu-HU"/>
              <a:t>polyglycerol termékek</a:t>
            </a:r>
          </a:p>
          <a:p>
            <a:r>
              <a:rPr lang="hu-HU"/>
              <a:t>alkoxilátumok (etoxilátumok, propoxilátumok stb.)</a:t>
            </a:r>
          </a:p>
          <a:p>
            <a:endParaRPr lang="hu-HU" dirty="0"/>
          </a:p>
        </p:txBody>
      </p:sp>
    </p:spTree>
    <p:extLst>
      <p:ext uri="{BB962C8B-B14F-4D97-AF65-F5344CB8AC3E}">
        <p14:creationId xmlns:p14="http://schemas.microsoft.com/office/powerpoint/2010/main" val="16863228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3D21ABC-7A40-4FA2-BB74-15516D0A1697}"/>
              </a:ext>
            </a:extLst>
          </p:cNvPr>
          <p:cNvSpPr>
            <a:spLocks noGrp="1"/>
          </p:cNvSpPr>
          <p:nvPr>
            <p:ph type="title"/>
          </p:nvPr>
        </p:nvSpPr>
        <p:spPr/>
        <p:txBody>
          <a:bodyPr/>
          <a:lstStyle/>
          <a:p>
            <a:r>
              <a:rPr lang="hu-HU"/>
              <a:t>etilénoxid, oxirán</a:t>
            </a:r>
            <a:endParaRPr lang="hu-HU" dirty="0"/>
          </a:p>
        </p:txBody>
      </p:sp>
      <p:sp>
        <p:nvSpPr>
          <p:cNvPr id="3" name="Tartalom helye 2">
            <a:extLst>
              <a:ext uri="{FF2B5EF4-FFF2-40B4-BE49-F238E27FC236}">
                <a16:creationId xmlns:a16="http://schemas.microsoft.com/office/drawing/2014/main" id="{364D2A12-E902-4BAC-8EBD-1626853E1AAF}"/>
              </a:ext>
            </a:extLst>
          </p:cNvPr>
          <p:cNvSpPr>
            <a:spLocks noGrp="1"/>
          </p:cNvSpPr>
          <p:nvPr>
            <p:ph idx="1"/>
          </p:nvPr>
        </p:nvSpPr>
        <p:spPr/>
        <p:txBody>
          <a:bodyPr/>
          <a:lstStyle/>
          <a:p>
            <a:r>
              <a:rPr lang="hu-HU"/>
              <a:t>etoxilálási </a:t>
            </a:r>
            <a:r>
              <a:rPr lang="hu-HU" dirty="0"/>
              <a:t>fok: átlagos </a:t>
            </a:r>
            <a:r>
              <a:rPr lang="hu-HU" dirty="0" err="1"/>
              <a:t>etoxilálás</a:t>
            </a:r>
            <a:r>
              <a:rPr lang="hu-HU" dirty="0"/>
              <a:t> mértéke, különböző nagyságú molekulák &gt;&gt; azonos CAS szám</a:t>
            </a:r>
          </a:p>
          <a:p>
            <a:r>
              <a:rPr lang="en-GB" dirty="0"/>
              <a:t>n</a:t>
            </a:r>
            <a:r>
              <a:rPr lang="hu-HU"/>
              <a:t>övekvő </a:t>
            </a:r>
            <a:r>
              <a:rPr lang="hu-HU" err="1"/>
              <a:t>etoxilálási</a:t>
            </a:r>
            <a:r>
              <a:rPr lang="hu-HU"/>
              <a:t> fok &gt;</a:t>
            </a:r>
            <a:r>
              <a:rPr lang="en-GB"/>
              <a:t> </a:t>
            </a:r>
            <a:r>
              <a:rPr lang="hu-HU"/>
              <a:t>növekszik a v</a:t>
            </a:r>
            <a:r>
              <a:rPr lang="en-GB"/>
              <a:t>í</a:t>
            </a:r>
            <a:r>
              <a:rPr lang="hu-HU"/>
              <a:t>zoldhatóság</a:t>
            </a:r>
            <a:r>
              <a:rPr lang="hu-HU" dirty="0"/>
              <a:t>, növekszik a CLOUD </a:t>
            </a:r>
            <a:r>
              <a:rPr lang="hu-HU" dirty="0" err="1"/>
              <a:t>point</a:t>
            </a:r>
            <a:endParaRPr lang="hu-HU" dirty="0"/>
          </a:p>
          <a:p>
            <a:r>
              <a:rPr lang="hu-HU" dirty="0"/>
              <a:t>HLB </a:t>
            </a:r>
          </a:p>
          <a:p>
            <a:endParaRPr lang="hu-HU" dirty="0"/>
          </a:p>
        </p:txBody>
      </p:sp>
    </p:spTree>
    <p:extLst>
      <p:ext uri="{BB962C8B-B14F-4D97-AF65-F5344CB8AC3E}">
        <p14:creationId xmlns:p14="http://schemas.microsoft.com/office/powerpoint/2010/main" val="431558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cientist working in a laboratory">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20" y="6"/>
            <a:ext cx="12191980" cy="6857988"/>
          </a:xfrm>
          <a:prstGeom prst="rect">
            <a:avLst/>
          </a:prstGeom>
        </p:spPr>
      </p:pic>
      <p:sp>
        <p:nvSpPr>
          <p:cNvPr id="6" name="Content Placeholder 2">
            <a:extLst>
              <a:ext uri="{FF2B5EF4-FFF2-40B4-BE49-F238E27FC236}">
                <a16:creationId xmlns:a16="http://schemas.microsoft.com/office/drawing/2014/main" id="{3A8662A1-F302-4CB6-B055-0492EB5E52A9}"/>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environmental impacts</a:t>
            </a:r>
          </a:p>
          <a:p>
            <a:r>
              <a:rPr lang="en-GB"/>
              <a:t>safer for humans</a:t>
            </a:r>
          </a:p>
          <a:p>
            <a:r>
              <a:rPr lang="en-GB"/>
              <a:t>higher efficency</a:t>
            </a:r>
          </a:p>
          <a:p>
            <a:r>
              <a:rPr lang="en-GB"/>
              <a:t>influence MRL (Max Residue Level)</a:t>
            </a:r>
          </a:p>
          <a:p>
            <a:r>
              <a:rPr lang="en-GB"/>
              <a:t>controlled release, capsulation</a:t>
            </a:r>
          </a:p>
          <a:p>
            <a:r>
              <a:rPr lang="en-GB"/>
              <a:t>improved quality</a:t>
            </a:r>
          </a:p>
          <a:p>
            <a:r>
              <a:rPr lang="en-GB"/>
              <a:t>high loading, more concentrated compositions</a:t>
            </a:r>
            <a:endParaRPr lang="hu-HU"/>
          </a:p>
        </p:txBody>
      </p:sp>
      <p:sp>
        <p:nvSpPr>
          <p:cNvPr id="8" name="Title 1">
            <a:extLst>
              <a:ext uri="{FF2B5EF4-FFF2-40B4-BE49-F238E27FC236}">
                <a16:creationId xmlns:a16="http://schemas.microsoft.com/office/drawing/2014/main" id="{10E174B4-D131-4DA4-80D9-7F30C8E9AD4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GB" sz="4000"/>
              <a:t>trends and drivers in formulation chemistry and delivery technology</a:t>
            </a:r>
            <a:endParaRPr kumimoji="0" lang="hu-HU" sz="4000" b="0" i="0" u="none" strike="noStrike" kern="1200" cap="none" spc="0" normalizeH="0" baseline="0" noProof="0">
              <a:ln>
                <a:noFill/>
              </a:ln>
              <a:effectLst/>
              <a:uLnTx/>
              <a:uFillTx/>
              <a:latin typeface="Calibri Light" panose="020F0302020204030204"/>
              <a:ea typeface="+mj-ea"/>
              <a:cs typeface="+mj-cs"/>
            </a:endParaRPr>
          </a:p>
        </p:txBody>
      </p:sp>
    </p:spTree>
    <p:extLst>
      <p:ext uri="{BB962C8B-B14F-4D97-AF65-F5344CB8AC3E}">
        <p14:creationId xmlns:p14="http://schemas.microsoft.com/office/powerpoint/2010/main" val="1796356676"/>
      </p:ext>
    </p:extLst>
  </p:cSld>
  <p:clrMapOvr>
    <a:overrideClrMapping bg1="dk1" tx1="lt1" bg2="dk2" tx2="lt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C159D1A-5D77-4292-9104-C99A2BEFEFD5}"/>
              </a:ext>
            </a:extLst>
          </p:cNvPr>
          <p:cNvSpPr>
            <a:spLocks noGrp="1"/>
          </p:cNvSpPr>
          <p:nvPr>
            <p:ph type="title"/>
          </p:nvPr>
        </p:nvSpPr>
        <p:spPr/>
        <p:txBody>
          <a:bodyPr/>
          <a:lstStyle/>
          <a:p>
            <a:r>
              <a:rPr lang="hu-HU"/>
              <a:t>propilénoxid, oxirán-metil</a:t>
            </a:r>
            <a:endParaRPr lang="hu-HU" dirty="0"/>
          </a:p>
        </p:txBody>
      </p:sp>
      <p:sp>
        <p:nvSpPr>
          <p:cNvPr id="3" name="Tartalom helye 2">
            <a:extLst>
              <a:ext uri="{FF2B5EF4-FFF2-40B4-BE49-F238E27FC236}">
                <a16:creationId xmlns:a16="http://schemas.microsoft.com/office/drawing/2014/main" id="{4EC55892-0A2D-485F-A2F9-C8C8E2FC4178}"/>
              </a:ext>
            </a:extLst>
          </p:cNvPr>
          <p:cNvSpPr>
            <a:spLocks noGrp="1"/>
          </p:cNvSpPr>
          <p:nvPr>
            <p:ph idx="1"/>
          </p:nvPr>
        </p:nvSpPr>
        <p:spPr/>
        <p:txBody>
          <a:bodyPr>
            <a:normAutofit lnSpcReduction="10000"/>
          </a:bodyPr>
          <a:lstStyle/>
          <a:p>
            <a:r>
              <a:rPr lang="hu-HU"/>
              <a:t>hidrofóbitást növeli</a:t>
            </a:r>
          </a:p>
          <a:p>
            <a:r>
              <a:rPr lang="hu-HU"/>
              <a:t>EO</a:t>
            </a:r>
            <a:r>
              <a:rPr lang="hu-HU" dirty="0"/>
              <a:t>/PO kondenzátumok:</a:t>
            </a:r>
          </a:p>
          <a:p>
            <a:pPr lvl="1"/>
            <a:r>
              <a:rPr lang="hu-HU"/>
              <a:t>block-polimerek</a:t>
            </a:r>
            <a:endParaRPr lang="hu-HU" dirty="0"/>
          </a:p>
          <a:p>
            <a:pPr lvl="1"/>
            <a:r>
              <a:rPr lang="hu-HU"/>
              <a:t>poloxamerek</a:t>
            </a:r>
            <a:endParaRPr lang="hu-HU" dirty="0"/>
          </a:p>
          <a:p>
            <a:pPr lvl="1"/>
            <a:r>
              <a:rPr lang="hu-HU"/>
              <a:t>random </a:t>
            </a:r>
            <a:r>
              <a:rPr lang="hu-HU" dirty="0"/>
              <a:t>polimerek  (micellaképződés „</a:t>
            </a:r>
            <a:r>
              <a:rPr lang="hu-HU"/>
              <a:t>fékezett”)</a:t>
            </a:r>
            <a:br>
              <a:rPr lang="en-GB"/>
            </a:br>
            <a:endParaRPr lang="hu-HU" dirty="0"/>
          </a:p>
          <a:p>
            <a:pPr lvl="1"/>
            <a:r>
              <a:rPr lang="hu-HU"/>
              <a:t>Emulson </a:t>
            </a:r>
            <a:r>
              <a:rPr lang="hu-HU" dirty="0"/>
              <a:t>AG</a:t>
            </a:r>
            <a:r>
              <a:rPr lang="hu-HU"/>
              <a:t>/104</a:t>
            </a:r>
            <a:endParaRPr lang="en-GB"/>
          </a:p>
          <a:p>
            <a:pPr lvl="1"/>
            <a:r>
              <a:rPr lang="hu-HU"/>
              <a:t>Emulson </a:t>
            </a:r>
            <a:r>
              <a:rPr lang="hu-HU" dirty="0"/>
              <a:t>AG</a:t>
            </a:r>
            <a:r>
              <a:rPr lang="hu-HU"/>
              <a:t>/105</a:t>
            </a:r>
            <a:endParaRPr lang="en-GB"/>
          </a:p>
          <a:p>
            <a:pPr lvl="1"/>
            <a:r>
              <a:rPr lang="hu-HU"/>
              <a:t>Chimipal PE 403</a:t>
            </a:r>
            <a:endParaRPr lang="en-GB"/>
          </a:p>
          <a:p>
            <a:pPr lvl="1"/>
            <a:r>
              <a:rPr lang="hu-HU"/>
              <a:t>Emulson </a:t>
            </a:r>
            <a:r>
              <a:rPr lang="hu-HU" dirty="0"/>
              <a:t>AG</a:t>
            </a:r>
            <a:r>
              <a:rPr lang="hu-HU"/>
              <a:t>/TRS204</a:t>
            </a:r>
            <a:endParaRPr lang="en-GB"/>
          </a:p>
          <a:p>
            <a:pPr lvl="1"/>
            <a:r>
              <a:rPr lang="hu-HU"/>
              <a:t>Emulson </a:t>
            </a:r>
            <a:r>
              <a:rPr lang="hu-HU" dirty="0"/>
              <a:t>AG/TRS204N</a:t>
            </a:r>
          </a:p>
        </p:txBody>
      </p:sp>
    </p:spTree>
    <p:extLst>
      <p:ext uri="{BB962C8B-B14F-4D97-AF65-F5344CB8AC3E}">
        <p14:creationId xmlns:p14="http://schemas.microsoft.com/office/powerpoint/2010/main" val="896731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1BED9EA-C9E7-4C15-AB27-9C1490A2B186}"/>
              </a:ext>
            </a:extLst>
          </p:cNvPr>
          <p:cNvSpPr>
            <a:spLocks noGrp="1"/>
          </p:cNvSpPr>
          <p:nvPr>
            <p:ph type="title"/>
          </p:nvPr>
        </p:nvSpPr>
        <p:spPr/>
        <p:txBody>
          <a:bodyPr/>
          <a:lstStyle/>
          <a:p>
            <a:r>
              <a:rPr lang="hu-HU" dirty="0"/>
              <a:t>D-</a:t>
            </a:r>
            <a:r>
              <a:rPr lang="hu-HU" dirty="0" err="1"/>
              <a:t>sorbitol</a:t>
            </a:r>
            <a:r>
              <a:rPr lang="hu-HU" dirty="0"/>
              <a:t>  (C</a:t>
            </a:r>
            <a:r>
              <a:rPr lang="hu-HU" baseline="-25000" dirty="0"/>
              <a:t>6</a:t>
            </a:r>
            <a:r>
              <a:rPr lang="hu-HU" dirty="0"/>
              <a:t>H</a:t>
            </a:r>
            <a:r>
              <a:rPr lang="hu-HU" baseline="-25000" dirty="0"/>
              <a:t>14</a:t>
            </a:r>
            <a:r>
              <a:rPr lang="hu-HU" dirty="0"/>
              <a:t>O</a:t>
            </a:r>
            <a:r>
              <a:rPr lang="hu-HU" baseline="-25000" dirty="0"/>
              <a:t>6</a:t>
            </a:r>
            <a:r>
              <a:rPr lang="hu-HU" dirty="0"/>
              <a:t>)</a:t>
            </a:r>
          </a:p>
        </p:txBody>
      </p:sp>
      <p:pic>
        <p:nvPicPr>
          <p:cNvPr id="4" name="Tartalom helye 3">
            <a:extLst>
              <a:ext uri="{FF2B5EF4-FFF2-40B4-BE49-F238E27FC236}">
                <a16:creationId xmlns:a16="http://schemas.microsoft.com/office/drawing/2014/main" id="{239E1316-50FB-46F6-AA4B-7DBC94DFFF07}"/>
              </a:ext>
            </a:extLst>
          </p:cNvPr>
          <p:cNvPicPr>
            <a:picLocks noGrp="1" noChangeAspect="1"/>
          </p:cNvPicPr>
          <p:nvPr>
            <p:ph idx="1"/>
          </p:nvPr>
        </p:nvPicPr>
        <p:blipFill>
          <a:blip r:embed="rId2"/>
          <a:stretch>
            <a:fillRect/>
          </a:stretch>
        </p:blipFill>
        <p:spPr>
          <a:xfrm>
            <a:off x="3976687" y="1901031"/>
            <a:ext cx="4238625" cy="4200525"/>
          </a:xfrm>
          <a:prstGeom prst="rect">
            <a:avLst/>
          </a:prstGeom>
        </p:spPr>
      </p:pic>
    </p:spTree>
    <p:extLst>
      <p:ext uri="{BB962C8B-B14F-4D97-AF65-F5344CB8AC3E}">
        <p14:creationId xmlns:p14="http://schemas.microsoft.com/office/powerpoint/2010/main" val="41010741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Kép 1">
            <a:extLst>
              <a:ext uri="{FF2B5EF4-FFF2-40B4-BE49-F238E27FC236}">
                <a16:creationId xmlns:a16="http://schemas.microsoft.com/office/drawing/2014/main" id="{F015A35D-FAD9-438D-BA65-3045EF3C3A83}"/>
              </a:ext>
            </a:extLst>
          </p:cNvPr>
          <p:cNvPicPr>
            <a:picLocks noChangeAspect="1"/>
          </p:cNvPicPr>
          <p:nvPr/>
        </p:nvPicPr>
        <p:blipFill>
          <a:blip r:embed="rId2"/>
          <a:stretch>
            <a:fillRect/>
          </a:stretch>
        </p:blipFill>
        <p:spPr>
          <a:xfrm>
            <a:off x="0" y="438947"/>
            <a:ext cx="12192000" cy="5980106"/>
          </a:xfrm>
          <a:prstGeom prst="rect">
            <a:avLst/>
          </a:prstGeom>
        </p:spPr>
      </p:pic>
    </p:spTree>
    <p:extLst>
      <p:ext uri="{BB962C8B-B14F-4D97-AF65-F5344CB8AC3E}">
        <p14:creationId xmlns:p14="http://schemas.microsoft.com/office/powerpoint/2010/main" val="22409120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Kép 1">
            <a:extLst>
              <a:ext uri="{FF2B5EF4-FFF2-40B4-BE49-F238E27FC236}">
                <a16:creationId xmlns:a16="http://schemas.microsoft.com/office/drawing/2014/main" id="{42B61A24-8D7B-46C5-9D60-193D4BA14171}"/>
              </a:ext>
            </a:extLst>
          </p:cNvPr>
          <p:cNvPicPr>
            <a:picLocks noChangeAspect="1"/>
          </p:cNvPicPr>
          <p:nvPr/>
        </p:nvPicPr>
        <p:blipFill>
          <a:blip r:embed="rId2"/>
          <a:stretch>
            <a:fillRect/>
          </a:stretch>
        </p:blipFill>
        <p:spPr>
          <a:xfrm>
            <a:off x="1843087" y="547687"/>
            <a:ext cx="8505825" cy="5762625"/>
          </a:xfrm>
          <a:prstGeom prst="rect">
            <a:avLst/>
          </a:prstGeom>
        </p:spPr>
      </p:pic>
    </p:spTree>
    <p:extLst>
      <p:ext uri="{BB962C8B-B14F-4D97-AF65-F5344CB8AC3E}">
        <p14:creationId xmlns:p14="http://schemas.microsoft.com/office/powerpoint/2010/main" val="474924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Fluorescent test tubes">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1379" b="4351"/>
          <a:stretch/>
        </p:blipFill>
        <p:spPr>
          <a:xfrm>
            <a:off x="20" y="1"/>
            <a:ext cx="12191980" cy="6857999"/>
          </a:xfrm>
          <a:prstGeom prst="rect">
            <a:avLst/>
          </a:prstGeom>
        </p:spPr>
      </p:pic>
      <p:sp>
        <p:nvSpPr>
          <p:cNvPr id="2" name="Cím 1">
            <a:extLst>
              <a:ext uri="{FF2B5EF4-FFF2-40B4-BE49-F238E27FC236}">
                <a16:creationId xmlns:a16="http://schemas.microsoft.com/office/drawing/2014/main" id="{BA2821CA-8F86-4D1C-9ED0-440630D7CB90}"/>
              </a:ext>
            </a:extLst>
          </p:cNvPr>
          <p:cNvSpPr>
            <a:spLocks noGrp="1"/>
          </p:cNvSpPr>
          <p:nvPr>
            <p:ph type="ctrTitle"/>
          </p:nvPr>
        </p:nvSpPr>
        <p:spPr>
          <a:xfrm>
            <a:off x="1524000" y="1122362"/>
            <a:ext cx="9144000" cy="2900518"/>
          </a:xfrm>
        </p:spPr>
        <p:txBody>
          <a:bodyPr>
            <a:normAutofit/>
          </a:bodyPr>
          <a:lstStyle/>
          <a:p>
            <a:r>
              <a:rPr lang="en-GB">
                <a:solidFill>
                  <a:srgbClr val="FFFFFF"/>
                </a:solidFill>
              </a:rPr>
              <a:t>polimer tenzidek</a:t>
            </a:r>
            <a:endParaRPr lang="hu-HU">
              <a:solidFill>
                <a:srgbClr val="FFFFFF"/>
              </a:solidFill>
            </a:endParaRPr>
          </a:p>
        </p:txBody>
      </p:sp>
    </p:spTree>
    <p:extLst>
      <p:ext uri="{BB962C8B-B14F-4D97-AF65-F5344CB8AC3E}">
        <p14:creationId xmlns:p14="http://schemas.microsoft.com/office/powerpoint/2010/main" val="3391822578"/>
      </p:ext>
    </p:extLst>
  </p:cSld>
  <p:clrMapOvr>
    <a:overrideClrMapping bg1="dk1" tx1="lt1" bg2="dk2" tx2="lt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Rectangle 6">
            <a:extLst>
              <a:ext uri="{FF2B5EF4-FFF2-40B4-BE49-F238E27FC236}">
                <a16:creationId xmlns:a16="http://schemas.microsoft.com/office/drawing/2014/main" id="{15230FE6-FAD8-4A7F-B440-F43482CE7858}"/>
              </a:ext>
            </a:extLst>
          </p:cNvPr>
          <p:cNvSpPr>
            <a:spLocks noGrp="1" noChangeArrowheads="1"/>
          </p:cNvSpPr>
          <p:nvPr>
            <p:ph type="title"/>
          </p:nvPr>
        </p:nvSpPr>
        <p:spPr/>
        <p:txBody>
          <a:bodyPr/>
          <a:lstStyle/>
          <a:p>
            <a:pPr eaLnBrk="1" hangingPunct="1">
              <a:defRPr/>
            </a:pPr>
            <a:r>
              <a:rPr lang="en-US"/>
              <a:t>definitions</a:t>
            </a:r>
            <a:endParaRPr lang="hu-HU" sz="5400">
              <a:solidFill>
                <a:srgbClr val="FF0000"/>
              </a:solidFill>
              <a:latin typeface="Comic Sans MS" pitchFamily="66" charset="0"/>
            </a:endParaRPr>
          </a:p>
        </p:txBody>
      </p:sp>
      <p:sp>
        <p:nvSpPr>
          <p:cNvPr id="4102" name="Rectangle 7">
            <a:extLst>
              <a:ext uri="{FF2B5EF4-FFF2-40B4-BE49-F238E27FC236}">
                <a16:creationId xmlns:a16="http://schemas.microsoft.com/office/drawing/2014/main" id="{A632CF95-9637-4C19-A1E7-96847E2B840E}"/>
              </a:ext>
            </a:extLst>
          </p:cNvPr>
          <p:cNvSpPr>
            <a:spLocks noGrp="1" noChangeArrowheads="1"/>
          </p:cNvSpPr>
          <p:nvPr>
            <p:ph type="body" idx="1"/>
          </p:nvPr>
        </p:nvSpPr>
        <p:spPr/>
        <p:txBody>
          <a:bodyPr/>
          <a:lstStyle/>
          <a:p>
            <a:pPr eaLnBrk="1" hangingPunct="1"/>
            <a:r>
              <a:rPr lang="en-US" altLang="hu-HU"/>
              <a:t>amphiphatic molecule characterised by repetitive, identical monomeric units</a:t>
            </a:r>
            <a:endParaRPr lang="hu-HU" altLang="hu-HU"/>
          </a:p>
          <a:p>
            <a:pPr eaLnBrk="1" hangingPunct="1"/>
            <a:r>
              <a:rPr lang="en-US" altLang="hu-HU"/>
              <a:t>molecular weight </a:t>
            </a:r>
            <a:r>
              <a:rPr lang="it-IT" altLang="hu-HU"/>
              <a:t>MW &gt; 1000 g/mole</a:t>
            </a:r>
          </a:p>
          <a:p>
            <a:pPr eaLnBrk="1" hangingPunct="1"/>
            <a:r>
              <a:rPr lang="it-IT" altLang="hu-HU"/>
              <a:t>solution shows interfacial surface tension changes, surface potential modifications, interfacial phase rheology</a:t>
            </a:r>
            <a:endParaRPr lang="hu-HU" altLang="hu-HU"/>
          </a:p>
        </p:txBody>
      </p:sp>
    </p:spTree>
  </p:cSld>
  <p:clrMapOvr>
    <a:masterClrMapping/>
  </p:clrMapOvr>
  <p:transition>
    <p:cu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6">
            <a:extLst>
              <a:ext uri="{FF2B5EF4-FFF2-40B4-BE49-F238E27FC236}">
                <a16:creationId xmlns:a16="http://schemas.microsoft.com/office/drawing/2014/main" id="{03C1806D-AC3C-4DA8-8C5B-4B35966BC6E4}"/>
              </a:ext>
            </a:extLst>
          </p:cNvPr>
          <p:cNvSpPr>
            <a:spLocks noGrp="1" noChangeArrowheads="1"/>
          </p:cNvSpPr>
          <p:nvPr>
            <p:ph type="title"/>
          </p:nvPr>
        </p:nvSpPr>
        <p:spPr/>
        <p:txBody>
          <a:bodyPr>
            <a:normAutofit/>
          </a:bodyPr>
          <a:lstStyle/>
          <a:p>
            <a:pPr eaLnBrk="1" hangingPunct="1">
              <a:defRPr/>
            </a:pPr>
            <a:r>
              <a:rPr lang="it-IT" sz="4000"/>
              <a:t>traditional surfactants and polymeric surfactants</a:t>
            </a:r>
            <a:endParaRPr lang="hu-HU" sz="4000"/>
          </a:p>
        </p:txBody>
      </p:sp>
      <p:sp>
        <p:nvSpPr>
          <p:cNvPr id="5126" name="Rectangle 7">
            <a:extLst>
              <a:ext uri="{FF2B5EF4-FFF2-40B4-BE49-F238E27FC236}">
                <a16:creationId xmlns:a16="http://schemas.microsoft.com/office/drawing/2014/main" id="{FD5709A8-5C11-4DF1-8302-9D122C38B6F7}"/>
              </a:ext>
            </a:extLst>
          </p:cNvPr>
          <p:cNvSpPr>
            <a:spLocks noGrp="1" noChangeArrowheads="1"/>
          </p:cNvSpPr>
          <p:nvPr>
            <p:ph type="body" idx="1"/>
          </p:nvPr>
        </p:nvSpPr>
        <p:spPr/>
        <p:txBody>
          <a:bodyPr/>
          <a:lstStyle/>
          <a:p>
            <a:pPr eaLnBrk="1" hangingPunct="1">
              <a:buFont typeface="Wingdings" panose="05000000000000000000" pitchFamily="2" charset="2"/>
              <a:buNone/>
            </a:pPr>
            <a:r>
              <a:rPr lang="it-IT" altLang="hu-HU"/>
              <a:t>main difference with monomeric surfactants (traditional):	</a:t>
            </a:r>
          </a:p>
          <a:p>
            <a:r>
              <a:rPr lang="it-IT" altLang="hu-HU"/>
              <a:t>slower micellisation	</a:t>
            </a:r>
          </a:p>
          <a:p>
            <a:r>
              <a:rPr lang="it-IT" altLang="hu-HU"/>
              <a:t>stronger interfacial adsorption</a:t>
            </a:r>
          </a:p>
          <a:p>
            <a:pPr eaLnBrk="1" hangingPunct="1">
              <a:buFont typeface="Wingdings" panose="05000000000000000000" pitchFamily="2" charset="2"/>
              <a:buNone/>
            </a:pPr>
            <a:endParaRPr lang="it-IT" altLang="hu-HU"/>
          </a:p>
          <a:p>
            <a:pPr eaLnBrk="1" hangingPunct="1">
              <a:buFont typeface="Wingdings" panose="05000000000000000000" pitchFamily="2" charset="2"/>
              <a:buNone/>
            </a:pPr>
            <a:r>
              <a:rPr lang="it-IT" altLang="hu-HU"/>
              <a:t>hence are excellent stabilisers</a:t>
            </a:r>
            <a:endParaRPr lang="hu-HU" altLang="hu-HU"/>
          </a:p>
        </p:txBody>
      </p:sp>
    </p:spTree>
  </p:cSld>
  <p:clrMapOvr>
    <a:masterClrMapping/>
  </p:clrMapOvr>
  <p:transition>
    <p:cu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a:extLst>
              <a:ext uri="{FF2B5EF4-FFF2-40B4-BE49-F238E27FC236}">
                <a16:creationId xmlns:a16="http://schemas.microsoft.com/office/drawing/2014/main" id="{829F8C1E-2FD1-417D-ADE1-2C94EFDD5832}"/>
              </a:ext>
            </a:extLst>
          </p:cNvPr>
          <p:cNvSpPr>
            <a:spLocks noGrp="1" noChangeArrowheads="1"/>
          </p:cNvSpPr>
          <p:nvPr>
            <p:ph type="title"/>
          </p:nvPr>
        </p:nvSpPr>
        <p:spPr/>
        <p:txBody>
          <a:bodyPr/>
          <a:lstStyle/>
          <a:p>
            <a:pPr eaLnBrk="1" hangingPunct="1">
              <a:defRPr/>
            </a:pPr>
            <a:r>
              <a:rPr lang="it-IT" sz="3600"/>
              <a:t>types of synthetic polymeric substances</a:t>
            </a:r>
            <a:endParaRPr lang="hu-HU" sz="3600"/>
          </a:p>
        </p:txBody>
      </p:sp>
      <p:sp>
        <p:nvSpPr>
          <p:cNvPr id="6150" name="Rectangle 7">
            <a:extLst>
              <a:ext uri="{FF2B5EF4-FFF2-40B4-BE49-F238E27FC236}">
                <a16:creationId xmlns:a16="http://schemas.microsoft.com/office/drawing/2014/main" id="{4E459E93-0122-47EF-B86C-BDE18EAC3163}"/>
              </a:ext>
            </a:extLst>
          </p:cNvPr>
          <p:cNvSpPr>
            <a:spLocks noGrp="1" noChangeArrowheads="1"/>
          </p:cNvSpPr>
          <p:nvPr>
            <p:ph type="body" idx="1"/>
          </p:nvPr>
        </p:nvSpPr>
        <p:spPr/>
        <p:txBody>
          <a:bodyPr/>
          <a:lstStyle/>
          <a:p>
            <a:pPr eaLnBrk="1" hangingPunct="1"/>
            <a:r>
              <a:rPr lang="it-IT" altLang="hu-HU"/>
              <a:t>homopolymers</a:t>
            </a:r>
            <a:endParaRPr lang="hu-HU" altLang="hu-HU"/>
          </a:p>
          <a:p>
            <a:pPr eaLnBrk="1" hangingPunct="1"/>
            <a:r>
              <a:rPr lang="it-IT" altLang="hu-HU"/>
              <a:t>copolymers</a:t>
            </a:r>
            <a:endParaRPr lang="hu-HU" altLang="hu-HU"/>
          </a:p>
          <a:p>
            <a:pPr eaLnBrk="1" hangingPunct="1">
              <a:buFont typeface="Wingdings" panose="05000000000000000000" pitchFamily="2" charset="2"/>
              <a:buNone/>
            </a:pPr>
            <a:r>
              <a:rPr lang="it-IT" altLang="hu-HU"/>
              <a:t>	A-B block copolymers</a:t>
            </a:r>
          </a:p>
          <a:p>
            <a:pPr eaLnBrk="1" hangingPunct="1">
              <a:buFont typeface="Wingdings" panose="05000000000000000000" pitchFamily="2" charset="2"/>
              <a:buNone/>
            </a:pPr>
            <a:r>
              <a:rPr lang="it-IT" altLang="hu-HU"/>
              <a:t>	A-B-A block copolymers</a:t>
            </a:r>
          </a:p>
          <a:p>
            <a:pPr eaLnBrk="1" hangingPunct="1">
              <a:buFont typeface="Wingdings" panose="05000000000000000000" pitchFamily="2" charset="2"/>
              <a:buNone/>
            </a:pPr>
            <a:r>
              <a:rPr lang="it-IT" altLang="hu-HU"/>
              <a:t>	(BA</a:t>
            </a:r>
            <a:r>
              <a:rPr lang="it-IT" altLang="hu-HU" baseline="-25000"/>
              <a:t>n</a:t>
            </a:r>
            <a:r>
              <a:rPr lang="it-IT" altLang="hu-HU"/>
              <a:t>) graft copolymers</a:t>
            </a:r>
          </a:p>
          <a:p>
            <a:pPr eaLnBrk="1" hangingPunct="1">
              <a:buFont typeface="Wingdings" panose="05000000000000000000" pitchFamily="2" charset="2"/>
              <a:buNone/>
            </a:pPr>
            <a:r>
              <a:rPr lang="it-IT" altLang="hu-HU"/>
              <a:t>	random copolymers</a:t>
            </a:r>
            <a:endParaRPr lang="hu-HU" altLang="hu-HU"/>
          </a:p>
        </p:txBody>
      </p:sp>
    </p:spTree>
  </p:cSld>
  <p:clrMapOvr>
    <a:masterClrMapping/>
  </p:clrMapOvr>
  <p:transition>
    <p:cut/>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6">
            <a:extLst>
              <a:ext uri="{FF2B5EF4-FFF2-40B4-BE49-F238E27FC236}">
                <a16:creationId xmlns:a16="http://schemas.microsoft.com/office/drawing/2014/main" id="{21CF830E-C6BC-42B1-9886-A73A14EE587A}"/>
              </a:ext>
            </a:extLst>
          </p:cNvPr>
          <p:cNvSpPr>
            <a:spLocks noGrp="1" noChangeArrowheads="1"/>
          </p:cNvSpPr>
          <p:nvPr>
            <p:ph type="title"/>
          </p:nvPr>
        </p:nvSpPr>
        <p:spPr/>
        <p:txBody>
          <a:bodyPr/>
          <a:lstStyle/>
          <a:p>
            <a:pPr eaLnBrk="1" hangingPunct="1">
              <a:defRPr/>
            </a:pPr>
            <a:r>
              <a:rPr lang="it-IT" sz="3600"/>
              <a:t>structural units in surfactant molecules</a:t>
            </a:r>
            <a:endParaRPr lang="hu-HU" sz="3600"/>
          </a:p>
        </p:txBody>
      </p:sp>
      <p:sp>
        <p:nvSpPr>
          <p:cNvPr id="7174" name="Rectangle 7">
            <a:extLst>
              <a:ext uri="{FF2B5EF4-FFF2-40B4-BE49-F238E27FC236}">
                <a16:creationId xmlns:a16="http://schemas.microsoft.com/office/drawing/2014/main" id="{20EBEB3A-735F-4AC2-887D-1845A44588D0}"/>
              </a:ext>
            </a:extLst>
          </p:cNvPr>
          <p:cNvSpPr>
            <a:spLocks noGrp="1" noChangeArrowheads="1"/>
          </p:cNvSpPr>
          <p:nvPr>
            <p:ph type="body" idx="1"/>
          </p:nvPr>
        </p:nvSpPr>
        <p:spPr/>
        <p:txBody>
          <a:bodyPr/>
          <a:lstStyle/>
          <a:p>
            <a:pPr eaLnBrk="1" hangingPunct="1"/>
            <a:r>
              <a:rPr lang="it-IT" altLang="hu-HU"/>
              <a:t>hydrophil/hydrophobe or lipophobe/lipophil parts</a:t>
            </a:r>
            <a:endParaRPr lang="hu-HU" altLang="hu-HU"/>
          </a:p>
          <a:p>
            <a:pPr eaLnBrk="1" hangingPunct="1"/>
            <a:r>
              <a:rPr lang="it-IT" altLang="hu-HU"/>
              <a:t>an</a:t>
            </a:r>
            <a:r>
              <a:rPr lang="hu-HU" altLang="hu-HU"/>
              <a:t>c</a:t>
            </a:r>
            <a:r>
              <a:rPr lang="it-IT" altLang="hu-HU"/>
              <a:t>horing chain and solubilising chain built from monomeric units</a:t>
            </a:r>
            <a:endParaRPr lang="hu-HU" altLang="hu-HU"/>
          </a:p>
          <a:p>
            <a:pPr eaLnBrk="1" hangingPunct="1"/>
            <a:r>
              <a:rPr lang="it-IT" altLang="hu-HU"/>
              <a:t>charged and uncharged molecules (ionic and non-ionic molecules)</a:t>
            </a:r>
            <a:endParaRPr lang="hu-HU" altLang="hu-HU"/>
          </a:p>
        </p:txBody>
      </p:sp>
    </p:spTree>
  </p:cSld>
  <p:clrMapOvr>
    <a:masterClrMapping/>
  </p:clrMapOvr>
  <p:transition>
    <p:cu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BC6B0660-2F1C-43FF-82F5-910BA83A21C3}"/>
              </a:ext>
            </a:extLst>
          </p:cNvPr>
          <p:cNvSpPr>
            <a:spLocks noGrp="1" noChangeArrowheads="1"/>
          </p:cNvSpPr>
          <p:nvPr>
            <p:ph type="title"/>
          </p:nvPr>
        </p:nvSpPr>
        <p:spPr/>
        <p:txBody>
          <a:bodyPr/>
          <a:lstStyle/>
          <a:p>
            <a:pPr eaLnBrk="1" hangingPunct="1">
              <a:defRPr/>
            </a:pPr>
            <a:r>
              <a:rPr lang="en-US" sz="3600"/>
              <a:t>polymeric structure:</a:t>
            </a:r>
            <a:r>
              <a:rPr lang="it-IT" sz="3600"/>
              <a:t> repetitive units in anchoring chain</a:t>
            </a:r>
            <a:endParaRPr lang="en-GB" sz="3600"/>
          </a:p>
        </p:txBody>
      </p:sp>
      <p:sp>
        <p:nvSpPr>
          <p:cNvPr id="8198" name="Rectangle 3">
            <a:extLst>
              <a:ext uri="{FF2B5EF4-FFF2-40B4-BE49-F238E27FC236}">
                <a16:creationId xmlns:a16="http://schemas.microsoft.com/office/drawing/2014/main" id="{31A704BA-8125-4747-8EFC-73BC04236A36}"/>
              </a:ext>
            </a:extLst>
          </p:cNvPr>
          <p:cNvSpPr>
            <a:spLocks noGrp="1" noChangeArrowheads="1"/>
          </p:cNvSpPr>
          <p:nvPr>
            <p:ph type="body" idx="1"/>
          </p:nvPr>
        </p:nvSpPr>
        <p:spPr/>
        <p:txBody>
          <a:bodyPr/>
          <a:lstStyle/>
          <a:p>
            <a:pPr eaLnBrk="1" hangingPunct="1"/>
            <a:r>
              <a:rPr lang="it-IT" altLang="hu-HU"/>
              <a:t>multiple anchoring points at interface</a:t>
            </a:r>
          </a:p>
          <a:p>
            <a:pPr eaLnBrk="1" hangingPunct="1"/>
            <a:r>
              <a:rPr lang="it-IT" altLang="hu-HU"/>
              <a:t>strong steric and/or electrostatic barrier against </a:t>
            </a:r>
            <a:br>
              <a:rPr lang="it-IT" altLang="hu-HU"/>
            </a:br>
            <a:r>
              <a:rPr lang="it-IT" altLang="hu-HU"/>
              <a:t>coalescence (in emulsion) or coagulation (in suspension)</a:t>
            </a:r>
          </a:p>
          <a:p>
            <a:pPr eaLnBrk="1" hangingPunct="1"/>
            <a:r>
              <a:rPr lang="it-IT" altLang="hu-HU"/>
              <a:t>better or fully coverage on surface represents more irreversible adsorption layers</a:t>
            </a:r>
            <a:endParaRPr lang="en-GB" altLang="hu-HU"/>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cientist working in a laboratory">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20" y="6"/>
            <a:ext cx="12191980" cy="6857988"/>
          </a:xfrm>
          <a:prstGeom prst="rect">
            <a:avLst/>
          </a:prstGeom>
        </p:spPr>
      </p:pic>
      <p:sp>
        <p:nvSpPr>
          <p:cNvPr id="6" name="Content Placeholder 2">
            <a:extLst>
              <a:ext uri="{FF2B5EF4-FFF2-40B4-BE49-F238E27FC236}">
                <a16:creationId xmlns:a16="http://schemas.microsoft.com/office/drawing/2014/main" id="{3A8662A1-F302-4CB6-B055-0492EB5E52A9}"/>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n</a:t>
            </a:r>
            <a:r>
              <a:rPr lang="hu-HU"/>
              <a:t>onylphenol derivatives</a:t>
            </a:r>
          </a:p>
          <a:p>
            <a:r>
              <a:rPr lang="hu-HU"/>
              <a:t>N-methyl pyrrolidone</a:t>
            </a:r>
          </a:p>
          <a:p>
            <a:r>
              <a:rPr lang="en-GB"/>
              <a:t>k</a:t>
            </a:r>
            <a:r>
              <a:rPr lang="hu-HU"/>
              <a:t>eton solvents (cyclohexanon, isoforone)</a:t>
            </a:r>
          </a:p>
          <a:p>
            <a:r>
              <a:rPr lang="en-GB"/>
              <a:t>a</a:t>
            </a:r>
            <a:r>
              <a:rPr lang="hu-HU"/>
              <a:t>romatic C9 solvents: use naphthalene depleted versions</a:t>
            </a:r>
          </a:p>
          <a:p>
            <a:r>
              <a:rPr lang="en-GB"/>
              <a:t>h</a:t>
            </a:r>
            <a:r>
              <a:rPr lang="hu-HU"/>
              <a:t>igh volatile and/or low flash point solvents</a:t>
            </a:r>
          </a:p>
          <a:p>
            <a:r>
              <a:rPr lang="en-GB"/>
              <a:t>r</a:t>
            </a:r>
            <a:r>
              <a:rPr lang="hu-HU"/>
              <a:t>hodamin B colorant</a:t>
            </a:r>
          </a:p>
          <a:p>
            <a:r>
              <a:rPr lang="hu-HU"/>
              <a:t>Tallow amine ethoxylates (request of substitution due to fish toxicity)</a:t>
            </a:r>
          </a:p>
        </p:txBody>
      </p:sp>
      <p:sp>
        <p:nvSpPr>
          <p:cNvPr id="8" name="Title 1">
            <a:extLst>
              <a:ext uri="{FF2B5EF4-FFF2-40B4-BE49-F238E27FC236}">
                <a16:creationId xmlns:a16="http://schemas.microsoft.com/office/drawing/2014/main" id="{10E174B4-D131-4DA4-80D9-7F30C8E9AD4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GB" sz="4000"/>
              <a:t>hazard components to be replaced or </a:t>
            </a:r>
            <a:br>
              <a:rPr lang="en-GB" sz="4000"/>
            </a:br>
            <a:r>
              <a:rPr lang="en-GB" sz="4000"/>
              <a:t>limitation of their application</a:t>
            </a:r>
            <a:endParaRPr kumimoji="0" lang="hu-HU" sz="4000" b="0" i="0" u="none" strike="noStrike" kern="1200" cap="none" spc="0" normalizeH="0" baseline="0" noProof="0">
              <a:ln>
                <a:noFill/>
              </a:ln>
              <a:effectLst/>
              <a:uLnTx/>
              <a:uFillTx/>
              <a:latin typeface="Calibri Light" panose="020F0302020204030204"/>
              <a:ea typeface="+mj-ea"/>
              <a:cs typeface="+mj-cs"/>
            </a:endParaRPr>
          </a:p>
        </p:txBody>
      </p:sp>
    </p:spTree>
    <p:extLst>
      <p:ext uri="{BB962C8B-B14F-4D97-AF65-F5344CB8AC3E}">
        <p14:creationId xmlns:p14="http://schemas.microsoft.com/office/powerpoint/2010/main" val="1118262130"/>
      </p:ext>
    </p:extLst>
  </p:cSld>
  <p:clrMapOvr>
    <a:overrideClrMapping bg1="dk1" tx1="lt1" bg2="dk2" tx2="lt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3B2307BA-468B-48C4-A616-72956844BF3F}"/>
              </a:ext>
            </a:extLst>
          </p:cNvPr>
          <p:cNvSpPr>
            <a:spLocks noGrp="1" noChangeArrowheads="1"/>
          </p:cNvSpPr>
          <p:nvPr>
            <p:ph type="title"/>
          </p:nvPr>
        </p:nvSpPr>
        <p:spPr/>
        <p:txBody>
          <a:bodyPr/>
          <a:lstStyle/>
          <a:p>
            <a:pPr eaLnBrk="1" hangingPunct="1">
              <a:defRPr/>
            </a:pPr>
            <a:r>
              <a:rPr lang="it-IT" sz="3600"/>
              <a:t>properties of adsorption layers of polymers</a:t>
            </a:r>
            <a:endParaRPr lang="en-GB" sz="3600"/>
          </a:p>
        </p:txBody>
      </p:sp>
      <p:sp>
        <p:nvSpPr>
          <p:cNvPr id="9222" name="Rectangle 3">
            <a:extLst>
              <a:ext uri="{FF2B5EF4-FFF2-40B4-BE49-F238E27FC236}">
                <a16:creationId xmlns:a16="http://schemas.microsoft.com/office/drawing/2014/main" id="{EB246671-374A-4F7D-80CA-7264DFA56CC4}"/>
              </a:ext>
            </a:extLst>
          </p:cNvPr>
          <p:cNvSpPr>
            <a:spLocks noGrp="1" noChangeArrowheads="1"/>
          </p:cNvSpPr>
          <p:nvPr>
            <p:ph type="body" idx="1"/>
          </p:nvPr>
        </p:nvSpPr>
        <p:spPr/>
        <p:txBody>
          <a:bodyPr/>
          <a:lstStyle/>
          <a:p>
            <a:pPr eaLnBrk="1" hangingPunct="1"/>
            <a:r>
              <a:rPr lang="it-IT" altLang="hu-HU"/>
              <a:t>at lower concentration</a:t>
            </a:r>
          </a:p>
          <a:p>
            <a:pPr lvl="1"/>
            <a:r>
              <a:rPr lang="it-IT" altLang="hu-HU"/>
              <a:t>flat-on adsorption</a:t>
            </a:r>
          </a:p>
          <a:p>
            <a:pPr lvl="1"/>
            <a:r>
              <a:rPr lang="it-IT" altLang="hu-HU"/>
              <a:t>adsorption layers have high concentration and low thickness</a:t>
            </a:r>
          </a:p>
          <a:p>
            <a:pPr eaLnBrk="1" hangingPunct="1"/>
            <a:r>
              <a:rPr lang="it-IT" altLang="hu-HU"/>
              <a:t>at higher concentration</a:t>
            </a:r>
          </a:p>
          <a:p>
            <a:pPr lvl="1"/>
            <a:r>
              <a:rPr lang="it-IT" altLang="hu-HU"/>
              <a:t>tails-trains-loops adsorption</a:t>
            </a:r>
          </a:p>
          <a:p>
            <a:pPr lvl="1"/>
            <a:r>
              <a:rPr lang="it-IT" altLang="hu-HU"/>
              <a:t>adsorption layer becomes thicker and less concentrated</a:t>
            </a:r>
          </a:p>
          <a:p>
            <a:pPr eaLnBrk="1" hangingPunct="1"/>
            <a:r>
              <a:rPr lang="it-IT" altLang="hu-HU"/>
              <a:t>increase in interfacial viscosity</a:t>
            </a:r>
          </a:p>
          <a:p>
            <a:pPr eaLnBrk="1" hangingPunct="1"/>
            <a:endParaRPr lang="en-GB" altLang="hu-HU"/>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2" name="Rectangle 6">
            <a:extLst>
              <a:ext uri="{FF2B5EF4-FFF2-40B4-BE49-F238E27FC236}">
                <a16:creationId xmlns:a16="http://schemas.microsoft.com/office/drawing/2014/main" id="{D882BFB7-BFC6-4D45-AC04-F4A05AF74CC0}"/>
              </a:ext>
            </a:extLst>
          </p:cNvPr>
          <p:cNvSpPr>
            <a:spLocks noGrp="1" noChangeArrowheads="1"/>
          </p:cNvSpPr>
          <p:nvPr>
            <p:ph type="title"/>
          </p:nvPr>
        </p:nvSpPr>
        <p:spPr/>
        <p:txBody>
          <a:bodyPr/>
          <a:lstStyle/>
          <a:p>
            <a:pPr eaLnBrk="1" hangingPunct="1">
              <a:defRPr/>
            </a:pPr>
            <a:r>
              <a:rPr lang="it-IT" sz="3600"/>
              <a:t>some functions of polymeric substance in formulations</a:t>
            </a:r>
            <a:endParaRPr lang="hu-HU" sz="3600"/>
          </a:p>
        </p:txBody>
      </p:sp>
      <p:sp>
        <p:nvSpPr>
          <p:cNvPr id="10246" name="Rectangle 7">
            <a:extLst>
              <a:ext uri="{FF2B5EF4-FFF2-40B4-BE49-F238E27FC236}">
                <a16:creationId xmlns:a16="http://schemas.microsoft.com/office/drawing/2014/main" id="{406B4832-17C5-4502-B782-5A654EAB49DB}"/>
              </a:ext>
            </a:extLst>
          </p:cNvPr>
          <p:cNvSpPr>
            <a:spLocks noGrp="1" noChangeArrowheads="1"/>
          </p:cNvSpPr>
          <p:nvPr>
            <p:ph type="body" idx="1"/>
          </p:nvPr>
        </p:nvSpPr>
        <p:spPr/>
        <p:txBody>
          <a:bodyPr/>
          <a:lstStyle/>
          <a:p>
            <a:pPr eaLnBrk="1" hangingPunct="1">
              <a:lnSpc>
                <a:spcPct val="90000"/>
              </a:lnSpc>
            </a:pPr>
            <a:r>
              <a:rPr lang="it-IT" altLang="hu-HU"/>
              <a:t>in liquid fomulations (SC, SE, EW)</a:t>
            </a:r>
          </a:p>
          <a:p>
            <a:pPr lvl="1" eaLnBrk="1" hangingPunct="1">
              <a:lnSpc>
                <a:spcPct val="90000"/>
              </a:lnSpc>
            </a:pPr>
            <a:r>
              <a:rPr lang="it-IT" altLang="hu-HU"/>
              <a:t> dispersing agent/emulsifier</a:t>
            </a:r>
          </a:p>
          <a:p>
            <a:pPr lvl="1" eaLnBrk="1" hangingPunct="1">
              <a:lnSpc>
                <a:spcPct val="90000"/>
              </a:lnSpc>
            </a:pPr>
            <a:r>
              <a:rPr lang="it-IT" altLang="hu-HU"/>
              <a:t> crystal growth inhibitor</a:t>
            </a:r>
          </a:p>
          <a:p>
            <a:pPr lvl="1" eaLnBrk="1" hangingPunct="1">
              <a:lnSpc>
                <a:spcPct val="90000"/>
              </a:lnSpc>
            </a:pPr>
            <a:r>
              <a:rPr lang="it-IT" altLang="hu-HU"/>
              <a:t> thickening agent</a:t>
            </a:r>
          </a:p>
          <a:p>
            <a:pPr lvl="1" eaLnBrk="1" hangingPunct="1">
              <a:lnSpc>
                <a:spcPct val="90000"/>
              </a:lnSpc>
            </a:pPr>
            <a:endParaRPr lang="it-IT" altLang="hu-HU"/>
          </a:p>
          <a:p>
            <a:pPr marL="457200" lvl="1" indent="0" eaLnBrk="1" hangingPunct="1">
              <a:lnSpc>
                <a:spcPct val="90000"/>
              </a:lnSpc>
              <a:buNone/>
            </a:pPr>
            <a:r>
              <a:rPr lang="it-IT" altLang="hu-HU"/>
              <a:t>in order to </a:t>
            </a:r>
          </a:p>
          <a:p>
            <a:pPr lvl="1" eaLnBrk="1" hangingPunct="1">
              <a:lnSpc>
                <a:spcPct val="90000"/>
              </a:lnSpc>
              <a:buFontTx/>
              <a:buChar char="-"/>
            </a:pPr>
            <a:r>
              <a:rPr lang="it-IT" altLang="hu-HU"/>
              <a:t>improve suspensibility or emulsion stability</a:t>
            </a:r>
          </a:p>
          <a:p>
            <a:pPr lvl="1" eaLnBrk="1" hangingPunct="1">
              <a:lnSpc>
                <a:spcPct val="90000"/>
              </a:lnSpc>
              <a:buFontTx/>
              <a:buChar char="-"/>
            </a:pPr>
            <a:r>
              <a:rPr lang="it-IT" altLang="hu-HU"/>
              <a:t>improve storage stability</a:t>
            </a:r>
          </a:p>
          <a:p>
            <a:pPr lvl="1" eaLnBrk="1" hangingPunct="1">
              <a:lnSpc>
                <a:spcPct val="90000"/>
              </a:lnSpc>
              <a:buFontTx/>
              <a:buChar char="-"/>
            </a:pPr>
            <a:r>
              <a:rPr lang="it-IT" altLang="hu-HU"/>
              <a:t>prevent sedimentation/separation</a:t>
            </a:r>
          </a:p>
          <a:p>
            <a:pPr lvl="1" eaLnBrk="1" hangingPunct="1">
              <a:lnSpc>
                <a:spcPct val="90000"/>
              </a:lnSpc>
              <a:buFontTx/>
              <a:buChar char="-"/>
            </a:pPr>
            <a:r>
              <a:rPr lang="it-IT" altLang="hu-HU"/>
              <a:t>avoid the formation of dilatant sediment</a:t>
            </a:r>
            <a:endParaRPr lang="hu-HU" altLang="hu-HU"/>
          </a:p>
        </p:txBody>
      </p:sp>
    </p:spTree>
  </p:cSld>
  <p:clrMapOvr>
    <a:masterClrMapping/>
  </p:clrMapOvr>
  <p:transition>
    <p:cut/>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Rectangle 6">
            <a:extLst>
              <a:ext uri="{FF2B5EF4-FFF2-40B4-BE49-F238E27FC236}">
                <a16:creationId xmlns:a16="http://schemas.microsoft.com/office/drawing/2014/main" id="{5B50AA43-7F5A-4945-A648-38C09A421588}"/>
              </a:ext>
            </a:extLst>
          </p:cNvPr>
          <p:cNvSpPr>
            <a:spLocks noGrp="1" noChangeArrowheads="1"/>
          </p:cNvSpPr>
          <p:nvPr>
            <p:ph type="title"/>
          </p:nvPr>
        </p:nvSpPr>
        <p:spPr/>
        <p:txBody>
          <a:bodyPr/>
          <a:lstStyle/>
          <a:p>
            <a:pPr eaLnBrk="1" hangingPunct="1">
              <a:defRPr/>
            </a:pPr>
            <a:r>
              <a:rPr lang="it-IT" sz="3600"/>
              <a:t>some functions of polymeric substance in formulations</a:t>
            </a:r>
            <a:endParaRPr lang="hu-HU" sz="3600"/>
          </a:p>
        </p:txBody>
      </p:sp>
      <p:sp>
        <p:nvSpPr>
          <p:cNvPr id="11270" name="Rectangle 7">
            <a:extLst>
              <a:ext uri="{FF2B5EF4-FFF2-40B4-BE49-F238E27FC236}">
                <a16:creationId xmlns:a16="http://schemas.microsoft.com/office/drawing/2014/main" id="{BDC60DAC-FA74-46BB-90A4-108DB803917B}"/>
              </a:ext>
            </a:extLst>
          </p:cNvPr>
          <p:cNvSpPr>
            <a:spLocks noGrp="1" noChangeArrowheads="1"/>
          </p:cNvSpPr>
          <p:nvPr>
            <p:ph type="body" idx="1"/>
          </p:nvPr>
        </p:nvSpPr>
        <p:spPr/>
        <p:txBody>
          <a:bodyPr>
            <a:normAutofit lnSpcReduction="10000"/>
          </a:bodyPr>
          <a:lstStyle/>
          <a:p>
            <a:pPr eaLnBrk="1" hangingPunct="1">
              <a:lnSpc>
                <a:spcPct val="90000"/>
              </a:lnSpc>
            </a:pPr>
            <a:r>
              <a:rPr lang="it-IT" altLang="hu-HU"/>
              <a:t>in solid formulations (WG, WP)</a:t>
            </a:r>
          </a:p>
          <a:p>
            <a:pPr lvl="1" eaLnBrk="1" hangingPunct="1">
              <a:lnSpc>
                <a:spcPct val="90000"/>
              </a:lnSpc>
            </a:pPr>
            <a:r>
              <a:rPr lang="it-IT" altLang="hu-HU" sz="2800"/>
              <a:t> dispersing agent</a:t>
            </a:r>
          </a:p>
          <a:p>
            <a:pPr lvl="1" eaLnBrk="1" hangingPunct="1">
              <a:lnSpc>
                <a:spcPct val="90000"/>
              </a:lnSpc>
            </a:pPr>
            <a:r>
              <a:rPr lang="it-IT" altLang="hu-HU" sz="2800"/>
              <a:t> binder, agglomeration agent</a:t>
            </a:r>
          </a:p>
          <a:p>
            <a:pPr eaLnBrk="1" hangingPunct="1">
              <a:lnSpc>
                <a:spcPct val="90000"/>
              </a:lnSpc>
            </a:pPr>
            <a:r>
              <a:rPr lang="it-IT" altLang="hu-HU"/>
              <a:t>for solid formulations (WG, WP)</a:t>
            </a:r>
          </a:p>
          <a:p>
            <a:pPr lvl="1" eaLnBrk="1" hangingPunct="1">
              <a:lnSpc>
                <a:spcPct val="90000"/>
              </a:lnSpc>
            </a:pPr>
            <a:r>
              <a:rPr lang="it-IT" altLang="hu-HU" sz="2800"/>
              <a:t>dispersing agent</a:t>
            </a:r>
          </a:p>
          <a:p>
            <a:pPr lvl="1" eaLnBrk="1" hangingPunct="1">
              <a:lnSpc>
                <a:spcPct val="90000"/>
              </a:lnSpc>
            </a:pPr>
            <a:r>
              <a:rPr lang="it-IT" altLang="hu-HU" sz="2800"/>
              <a:t> binder, agglomeration agent</a:t>
            </a:r>
          </a:p>
          <a:p>
            <a:pPr lvl="1" eaLnBrk="1" hangingPunct="1">
              <a:lnSpc>
                <a:spcPct val="90000"/>
              </a:lnSpc>
            </a:pPr>
            <a:r>
              <a:rPr lang="it-IT" altLang="hu-HU" sz="2800"/>
              <a:t> water soluble bags</a:t>
            </a:r>
          </a:p>
          <a:p>
            <a:pPr lvl="1" eaLnBrk="1" hangingPunct="1">
              <a:lnSpc>
                <a:spcPct val="90000"/>
              </a:lnSpc>
              <a:buFont typeface="Wingdings" panose="05000000000000000000" pitchFamily="2" charset="2"/>
              <a:buNone/>
            </a:pPr>
            <a:endParaRPr lang="it-IT" altLang="hu-HU" sz="2800"/>
          </a:p>
          <a:p>
            <a:pPr lvl="1" eaLnBrk="1" hangingPunct="1">
              <a:lnSpc>
                <a:spcPct val="90000"/>
              </a:lnSpc>
            </a:pPr>
            <a:endParaRPr lang="it-IT" altLang="hu-HU" sz="2800"/>
          </a:p>
          <a:p>
            <a:pPr lvl="1" eaLnBrk="1" hangingPunct="1">
              <a:lnSpc>
                <a:spcPct val="90000"/>
              </a:lnSpc>
              <a:buFont typeface="Wingdings" panose="05000000000000000000" pitchFamily="2" charset="2"/>
              <a:buNone/>
            </a:pPr>
            <a:r>
              <a:rPr lang="it-IT" altLang="hu-HU" sz="2200"/>
              <a:t>							</a:t>
            </a:r>
            <a:endParaRPr lang="hu-HU" altLang="hu-HU" sz="2200"/>
          </a:p>
        </p:txBody>
      </p:sp>
    </p:spTree>
  </p:cSld>
  <p:clrMapOvr>
    <a:masterClrMapping/>
  </p:clrMapOvr>
  <p:transition>
    <p:cu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0" name="Rectangle 6">
            <a:extLst>
              <a:ext uri="{FF2B5EF4-FFF2-40B4-BE49-F238E27FC236}">
                <a16:creationId xmlns:a16="http://schemas.microsoft.com/office/drawing/2014/main" id="{44B07586-10BC-463A-86BB-19AC6D5E1A7D}"/>
              </a:ext>
            </a:extLst>
          </p:cNvPr>
          <p:cNvSpPr>
            <a:spLocks noGrp="1" noChangeArrowheads="1"/>
          </p:cNvSpPr>
          <p:nvPr>
            <p:ph type="title"/>
          </p:nvPr>
        </p:nvSpPr>
        <p:spPr/>
        <p:txBody>
          <a:bodyPr/>
          <a:lstStyle/>
          <a:p>
            <a:pPr eaLnBrk="1" hangingPunct="1">
              <a:defRPr/>
            </a:pPr>
            <a:r>
              <a:rPr lang="it-IT" sz="3600"/>
              <a:t>other applications</a:t>
            </a:r>
            <a:endParaRPr lang="hu-HU" sz="3600"/>
          </a:p>
        </p:txBody>
      </p:sp>
      <p:sp>
        <p:nvSpPr>
          <p:cNvPr id="12294" name="Rectangle 7">
            <a:extLst>
              <a:ext uri="{FF2B5EF4-FFF2-40B4-BE49-F238E27FC236}">
                <a16:creationId xmlns:a16="http://schemas.microsoft.com/office/drawing/2014/main" id="{8B7867AA-614E-4ED8-9BF9-A5D277C635FB}"/>
              </a:ext>
            </a:extLst>
          </p:cNvPr>
          <p:cNvSpPr>
            <a:spLocks noGrp="1" noChangeArrowheads="1"/>
          </p:cNvSpPr>
          <p:nvPr>
            <p:ph type="body" idx="1"/>
          </p:nvPr>
        </p:nvSpPr>
        <p:spPr/>
        <p:txBody>
          <a:bodyPr/>
          <a:lstStyle/>
          <a:p>
            <a:pPr eaLnBrk="1" hangingPunct="1"/>
            <a:r>
              <a:rPr lang="it-IT" altLang="hu-HU"/>
              <a:t>seed treatment formulations</a:t>
            </a:r>
          </a:p>
          <a:p>
            <a:pPr lvl="1" eaLnBrk="1" hangingPunct="1"/>
            <a:r>
              <a:rPr lang="it-IT" altLang="hu-HU" sz="2800"/>
              <a:t> filming, coating agent</a:t>
            </a:r>
            <a:endParaRPr lang="hu-HU" altLang="hu-HU" sz="2800"/>
          </a:p>
          <a:p>
            <a:pPr eaLnBrk="1" hangingPunct="1"/>
            <a:r>
              <a:rPr lang="it-IT" altLang="hu-HU"/>
              <a:t>anti-drift properties for sprayable formulations</a:t>
            </a:r>
          </a:p>
          <a:p>
            <a:pPr eaLnBrk="1" hangingPunct="1"/>
            <a:r>
              <a:rPr lang="it-IT" altLang="hu-HU"/>
              <a:t>rainfastness</a:t>
            </a:r>
          </a:p>
          <a:p>
            <a:pPr eaLnBrk="1" hangingPunct="1"/>
            <a:r>
              <a:rPr lang="it-IT" altLang="hu-HU"/>
              <a:t>compatibility agent</a:t>
            </a:r>
            <a:endParaRPr lang="hu-HU" altLang="hu-HU"/>
          </a:p>
        </p:txBody>
      </p:sp>
    </p:spTree>
  </p:cSld>
  <p:clrMapOvr>
    <a:masterClrMapping/>
  </p:clrMapOvr>
  <p:transition>
    <p:cut/>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Rectangle 6">
            <a:extLst>
              <a:ext uri="{FF2B5EF4-FFF2-40B4-BE49-F238E27FC236}">
                <a16:creationId xmlns:a16="http://schemas.microsoft.com/office/drawing/2014/main" id="{3A58747B-F106-4A2A-A027-EFBC180F0E4F}"/>
              </a:ext>
            </a:extLst>
          </p:cNvPr>
          <p:cNvSpPr>
            <a:spLocks noGrp="1" noChangeArrowheads="1"/>
          </p:cNvSpPr>
          <p:nvPr>
            <p:ph type="title"/>
          </p:nvPr>
        </p:nvSpPr>
        <p:spPr/>
        <p:txBody>
          <a:bodyPr/>
          <a:lstStyle/>
          <a:p>
            <a:pPr eaLnBrk="1" hangingPunct="1">
              <a:defRPr/>
            </a:pPr>
            <a:r>
              <a:rPr lang="it-IT" sz="3600"/>
              <a:t>natural and synthetic  products</a:t>
            </a:r>
            <a:endParaRPr lang="hu-HU" sz="3600"/>
          </a:p>
        </p:txBody>
      </p:sp>
      <p:sp>
        <p:nvSpPr>
          <p:cNvPr id="13318" name="Rectangle 7">
            <a:extLst>
              <a:ext uri="{FF2B5EF4-FFF2-40B4-BE49-F238E27FC236}">
                <a16:creationId xmlns:a16="http://schemas.microsoft.com/office/drawing/2014/main" id="{768C0967-041C-4764-BAA7-608935E53A61}"/>
              </a:ext>
            </a:extLst>
          </p:cNvPr>
          <p:cNvSpPr>
            <a:spLocks noGrp="1" noChangeArrowheads="1"/>
          </p:cNvSpPr>
          <p:nvPr>
            <p:ph type="body" idx="1"/>
          </p:nvPr>
        </p:nvSpPr>
        <p:spPr/>
        <p:txBody>
          <a:bodyPr/>
          <a:lstStyle/>
          <a:p>
            <a:pPr eaLnBrk="1" hangingPunct="1"/>
            <a:r>
              <a:rPr lang="it-IT" altLang="hu-HU"/>
              <a:t>natural polymers based on polysaccharides</a:t>
            </a:r>
          </a:p>
          <a:p>
            <a:pPr eaLnBrk="1" hangingPunct="1"/>
            <a:r>
              <a:rPr lang="it-IT" altLang="hu-HU"/>
              <a:t>polyelectrolytes based on lignins</a:t>
            </a:r>
          </a:p>
          <a:p>
            <a:pPr eaLnBrk="1" hangingPunct="1"/>
            <a:r>
              <a:rPr lang="it-IT" altLang="hu-HU"/>
              <a:t>polyelectrolytes based on naphthalene sulfonates</a:t>
            </a:r>
            <a:br>
              <a:rPr lang="it-IT" altLang="hu-HU"/>
            </a:br>
            <a:r>
              <a:rPr lang="it-IT" altLang="hu-HU"/>
              <a:t>(or alkylnaphthalene sulfonates)</a:t>
            </a:r>
            <a:endParaRPr lang="hu-HU" altLang="hu-HU"/>
          </a:p>
          <a:p>
            <a:pPr eaLnBrk="1" hangingPunct="1"/>
            <a:r>
              <a:rPr lang="it-IT" altLang="hu-HU"/>
              <a:t>fully synthetic polymers</a:t>
            </a:r>
            <a:endParaRPr lang="hu-HU" altLang="hu-HU"/>
          </a:p>
        </p:txBody>
      </p:sp>
    </p:spTree>
  </p:cSld>
  <p:clrMapOvr>
    <a:masterClrMapping/>
  </p:clrMapOvr>
  <p:transition>
    <p:cu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1132B5B6-726E-40B8-8701-62C006DE8D39}"/>
              </a:ext>
            </a:extLst>
          </p:cNvPr>
          <p:cNvSpPr>
            <a:spLocks noGrp="1" noChangeArrowheads="1"/>
          </p:cNvSpPr>
          <p:nvPr>
            <p:ph type="title"/>
          </p:nvPr>
        </p:nvSpPr>
        <p:spPr/>
        <p:txBody>
          <a:bodyPr/>
          <a:lstStyle/>
          <a:p>
            <a:pPr eaLnBrk="1" hangingPunct="1">
              <a:defRPr/>
            </a:pPr>
            <a:r>
              <a:rPr lang="it-IT" sz="3600"/>
              <a:t>typically low condensation degree products</a:t>
            </a:r>
            <a:endParaRPr lang="en-GB" sz="3600"/>
          </a:p>
        </p:txBody>
      </p:sp>
      <p:sp>
        <p:nvSpPr>
          <p:cNvPr id="14342" name="Rectangle 3">
            <a:extLst>
              <a:ext uri="{FF2B5EF4-FFF2-40B4-BE49-F238E27FC236}">
                <a16:creationId xmlns:a16="http://schemas.microsoft.com/office/drawing/2014/main" id="{135F3C80-5D66-4F92-A6B3-B4A95383F930}"/>
              </a:ext>
            </a:extLst>
          </p:cNvPr>
          <p:cNvSpPr>
            <a:spLocks noGrp="1" noChangeArrowheads="1"/>
          </p:cNvSpPr>
          <p:nvPr>
            <p:ph type="body" idx="1"/>
          </p:nvPr>
        </p:nvSpPr>
        <p:spPr/>
        <p:txBody>
          <a:bodyPr/>
          <a:lstStyle/>
          <a:p>
            <a:pPr eaLnBrk="1" hangingPunct="1">
              <a:lnSpc>
                <a:spcPct val="90000"/>
              </a:lnSpc>
            </a:pPr>
            <a:r>
              <a:rPr lang="it-IT" altLang="hu-HU"/>
              <a:t>naphthalene derivates</a:t>
            </a:r>
          </a:p>
          <a:p>
            <a:pPr eaLnBrk="1" hangingPunct="1">
              <a:lnSpc>
                <a:spcPct val="90000"/>
              </a:lnSpc>
            </a:pPr>
            <a:r>
              <a:rPr lang="it-IT" altLang="hu-HU"/>
              <a:t>methylnaphthalene derivates</a:t>
            </a:r>
          </a:p>
          <a:p>
            <a:pPr eaLnBrk="1" hangingPunct="1">
              <a:lnSpc>
                <a:spcPct val="90000"/>
              </a:lnSpc>
            </a:pPr>
            <a:r>
              <a:rPr lang="it-IT" altLang="hu-HU"/>
              <a:t>cresol derivates</a:t>
            </a:r>
          </a:p>
          <a:p>
            <a:pPr eaLnBrk="1" hangingPunct="1">
              <a:lnSpc>
                <a:spcPct val="90000"/>
              </a:lnSpc>
              <a:buFont typeface="Wingdings" panose="05000000000000000000" pitchFamily="2" charset="2"/>
              <a:buNone/>
            </a:pPr>
            <a:r>
              <a:rPr lang="it-IT" altLang="hu-HU"/>
              <a:t>	condensation degree: 2-10</a:t>
            </a:r>
          </a:p>
          <a:p>
            <a:pPr eaLnBrk="1" hangingPunct="1">
              <a:lnSpc>
                <a:spcPct val="90000"/>
              </a:lnSpc>
              <a:buFont typeface="Wingdings" panose="05000000000000000000" pitchFamily="2" charset="2"/>
              <a:buNone/>
            </a:pPr>
            <a:r>
              <a:rPr lang="it-IT" altLang="hu-HU"/>
              <a:t>	sulfonation degree is similar to condensation degree, condensation with formaldehyde, products always contain sodium sulfate</a:t>
            </a:r>
            <a:endParaRPr lang="en-GB" altLang="hu-HU"/>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131DC321-9325-42C0-8A6B-793382D64CC9}"/>
              </a:ext>
            </a:extLst>
          </p:cNvPr>
          <p:cNvSpPr>
            <a:spLocks noGrp="1" noChangeArrowheads="1"/>
          </p:cNvSpPr>
          <p:nvPr>
            <p:ph type="title"/>
          </p:nvPr>
        </p:nvSpPr>
        <p:spPr/>
        <p:txBody>
          <a:bodyPr/>
          <a:lstStyle/>
          <a:p>
            <a:pPr eaLnBrk="1" hangingPunct="1">
              <a:defRPr/>
            </a:pPr>
            <a:r>
              <a:rPr lang="it-IT" sz="3600"/>
              <a:t>other polyelectrolytes</a:t>
            </a:r>
            <a:endParaRPr lang="en-GB">
              <a:solidFill>
                <a:srgbClr val="FF0000"/>
              </a:solidFill>
              <a:latin typeface="Comic Sans MS" pitchFamily="66" charset="0"/>
            </a:endParaRPr>
          </a:p>
        </p:txBody>
      </p:sp>
      <p:sp>
        <p:nvSpPr>
          <p:cNvPr id="15366" name="Rectangle 3">
            <a:extLst>
              <a:ext uri="{FF2B5EF4-FFF2-40B4-BE49-F238E27FC236}">
                <a16:creationId xmlns:a16="http://schemas.microsoft.com/office/drawing/2014/main" id="{F1A80303-0427-4F9C-BA5F-FDBBE5C7BCF8}"/>
              </a:ext>
            </a:extLst>
          </p:cNvPr>
          <p:cNvSpPr>
            <a:spLocks noGrp="1" noChangeArrowheads="1"/>
          </p:cNvSpPr>
          <p:nvPr>
            <p:ph type="body" idx="1"/>
          </p:nvPr>
        </p:nvSpPr>
        <p:spPr/>
        <p:txBody>
          <a:bodyPr/>
          <a:lstStyle/>
          <a:p>
            <a:pPr eaLnBrk="1" hangingPunct="1"/>
            <a:r>
              <a:rPr lang="it-IT" altLang="hu-HU"/>
              <a:t>having aromatic rings</a:t>
            </a:r>
          </a:p>
          <a:p>
            <a:pPr lvl="1" eaLnBrk="1" hangingPunct="1"/>
            <a:r>
              <a:rPr lang="it-IT" altLang="hu-HU" sz="2800"/>
              <a:t>lignin sulfonates (sodium, calcium or ammonium salts)</a:t>
            </a:r>
          </a:p>
          <a:p>
            <a:pPr lvl="1" eaLnBrk="1" hangingPunct="1"/>
            <a:r>
              <a:rPr lang="it-IT" altLang="hu-HU" sz="2800"/>
              <a:t>modified lignin sulfonates</a:t>
            </a:r>
          </a:p>
          <a:p>
            <a:pPr eaLnBrk="1" hangingPunct="1"/>
            <a:r>
              <a:rPr lang="it-IT" altLang="hu-HU"/>
              <a:t>without aromatic rings</a:t>
            </a:r>
          </a:p>
          <a:p>
            <a:pPr lvl="1" eaLnBrk="1" hangingPunct="1"/>
            <a:r>
              <a:rPr lang="it-IT" altLang="hu-HU" sz="2800"/>
              <a:t> acrylates</a:t>
            </a:r>
          </a:p>
          <a:p>
            <a:pPr lvl="1" eaLnBrk="1" hangingPunct="1"/>
            <a:r>
              <a:rPr lang="it-IT" altLang="hu-HU" sz="2800"/>
              <a:t> modified acrylates</a:t>
            </a:r>
            <a:endParaRPr lang="en-GB" altLang="hu-HU" sz="28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8A4DD6EC-96C9-4096-A12F-5B757C65AF48}"/>
              </a:ext>
            </a:extLst>
          </p:cNvPr>
          <p:cNvSpPr>
            <a:spLocks noGrp="1" noChangeArrowheads="1"/>
          </p:cNvSpPr>
          <p:nvPr>
            <p:ph type="title"/>
          </p:nvPr>
        </p:nvSpPr>
        <p:spPr/>
        <p:txBody>
          <a:bodyPr>
            <a:normAutofit/>
          </a:bodyPr>
          <a:lstStyle/>
          <a:p>
            <a:pPr eaLnBrk="1" hangingPunct="1">
              <a:defRPr/>
            </a:pPr>
            <a:r>
              <a:rPr lang="it-IT" sz="3600"/>
              <a:t>anchoring groups, points for hydrophobe interactions</a:t>
            </a:r>
            <a:endParaRPr lang="en-GB" sz="3600"/>
          </a:p>
        </p:txBody>
      </p:sp>
      <p:sp>
        <p:nvSpPr>
          <p:cNvPr id="16390" name="Rectangle 3">
            <a:extLst>
              <a:ext uri="{FF2B5EF4-FFF2-40B4-BE49-F238E27FC236}">
                <a16:creationId xmlns:a16="http://schemas.microsoft.com/office/drawing/2014/main" id="{0FBBD403-1C83-4DD9-9F87-DEDE11905D6E}"/>
              </a:ext>
            </a:extLst>
          </p:cNvPr>
          <p:cNvSpPr>
            <a:spLocks noGrp="1" noChangeArrowheads="1"/>
          </p:cNvSpPr>
          <p:nvPr>
            <p:ph type="body" idx="1"/>
          </p:nvPr>
        </p:nvSpPr>
        <p:spPr>
          <a:xfrm>
            <a:off x="838199" y="1825625"/>
            <a:ext cx="10756037" cy="4351338"/>
          </a:xfrm>
        </p:spPr>
        <p:txBody>
          <a:bodyPr/>
          <a:lstStyle/>
          <a:p>
            <a:pPr eaLnBrk="1" hangingPunct="1"/>
            <a:r>
              <a:rPr lang="it-IT" altLang="hu-HU"/>
              <a:t>groups containing delocalised electrons (conjugated double bounds...)</a:t>
            </a:r>
          </a:p>
          <a:p>
            <a:pPr lvl="1" eaLnBrk="1" hangingPunct="1"/>
            <a:r>
              <a:rPr lang="it-IT" altLang="hu-HU" sz="2800"/>
              <a:t> aromatic rings</a:t>
            </a:r>
          </a:p>
          <a:p>
            <a:pPr eaLnBrk="1" hangingPunct="1"/>
            <a:r>
              <a:rPr lang="it-IT" altLang="hu-HU"/>
              <a:t>groups not containing delocalised electrons </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0A4DAEDE-C58B-4574-9BB2-0E3EDB343B78}"/>
              </a:ext>
            </a:extLst>
          </p:cNvPr>
          <p:cNvSpPr>
            <a:spLocks noGrp="1" noChangeArrowheads="1"/>
          </p:cNvSpPr>
          <p:nvPr>
            <p:ph type="title"/>
          </p:nvPr>
        </p:nvSpPr>
        <p:spPr/>
        <p:txBody>
          <a:bodyPr/>
          <a:lstStyle/>
          <a:p>
            <a:pPr eaLnBrk="1" hangingPunct="1">
              <a:defRPr/>
            </a:pPr>
            <a:r>
              <a:rPr lang="en-US"/>
              <a:t>A</a:t>
            </a:r>
            <a:r>
              <a:rPr lang="it-IT"/>
              <a:t>-B-A block polymeric compounds</a:t>
            </a:r>
            <a:endParaRPr lang="en-GB"/>
          </a:p>
        </p:txBody>
      </p:sp>
      <p:sp>
        <p:nvSpPr>
          <p:cNvPr id="17414" name="Rectangle 3">
            <a:extLst>
              <a:ext uri="{FF2B5EF4-FFF2-40B4-BE49-F238E27FC236}">
                <a16:creationId xmlns:a16="http://schemas.microsoft.com/office/drawing/2014/main" id="{293D8B27-77CC-4590-B809-337F75A610B0}"/>
              </a:ext>
            </a:extLst>
          </p:cNvPr>
          <p:cNvSpPr>
            <a:spLocks noGrp="1" noChangeArrowheads="1"/>
          </p:cNvSpPr>
          <p:nvPr>
            <p:ph type="body" idx="1"/>
          </p:nvPr>
        </p:nvSpPr>
        <p:spPr/>
        <p:txBody>
          <a:bodyPr/>
          <a:lstStyle/>
          <a:p>
            <a:pPr eaLnBrk="1" hangingPunct="1">
              <a:buFont typeface="Wingdings" panose="05000000000000000000" pitchFamily="2" charset="2"/>
              <a:buNone/>
            </a:pPr>
            <a:r>
              <a:rPr lang="it-IT" altLang="hu-HU"/>
              <a:t>	</a:t>
            </a:r>
            <a:r>
              <a:rPr lang="en-GB" altLang="hu-HU"/>
              <a:t>Atlox 4912 is 12-Hydroxystearic acid, polyethylene glycol copolymer (CAS Reg. No. 70142-34-6)</a:t>
            </a:r>
            <a:r>
              <a:rPr lang="it-IT" altLang="hu-HU"/>
              <a:t>, </a:t>
            </a:r>
            <a:r>
              <a:rPr lang="en-GB" altLang="hu-HU"/>
              <a:t>with a minimum number average molecular weight (in amu) 5,000. </a:t>
            </a:r>
            <a:br>
              <a:rPr lang="en-GB" altLang="hu-HU"/>
            </a:br>
            <a:r>
              <a:rPr lang="it-IT" altLang="hu-HU"/>
              <a:t>This product is EPA approved (</a:t>
            </a:r>
            <a:r>
              <a:rPr lang="en-GB" altLang="hu-HU"/>
              <a:t>40 CFR 180.1001 (c) and (e) </a:t>
            </a:r>
            <a:r>
              <a:rPr lang="it-IT" altLang="hu-HU"/>
              <a:t>)</a:t>
            </a:r>
            <a:endParaRPr lang="en-GB" altLang="hu-HU"/>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72196AFB-C170-4A3E-8A28-0674647F013A}"/>
              </a:ext>
            </a:extLst>
          </p:cNvPr>
          <p:cNvSpPr>
            <a:spLocks noGrp="1"/>
          </p:cNvSpPr>
          <p:nvPr>
            <p:ph type="title"/>
          </p:nvPr>
        </p:nvSpPr>
        <p:spPr/>
        <p:txBody>
          <a:bodyPr/>
          <a:lstStyle/>
          <a:p>
            <a:r>
              <a:rPr lang="hu-HU" dirty="0"/>
              <a:t>SORBITAN:   </a:t>
            </a:r>
            <a:r>
              <a:rPr lang="hu-HU" sz="2800" dirty="0"/>
              <a:t>(3</a:t>
            </a:r>
            <a:r>
              <a:rPr lang="hu-HU" sz="2800" i="1" dirty="0"/>
              <a:t>S</a:t>
            </a:r>
            <a:r>
              <a:rPr lang="hu-HU" sz="2800" dirty="0"/>
              <a:t>)-2-(1,2-Dihydroxyethyl)tetrahydrofuran-3,4-diol</a:t>
            </a:r>
          </a:p>
        </p:txBody>
      </p:sp>
      <p:pic>
        <p:nvPicPr>
          <p:cNvPr id="4" name="Tartalom helye 3">
            <a:extLst>
              <a:ext uri="{FF2B5EF4-FFF2-40B4-BE49-F238E27FC236}">
                <a16:creationId xmlns:a16="http://schemas.microsoft.com/office/drawing/2014/main" id="{09C3B1A0-1E50-41A8-A42C-7113C219F60C}"/>
              </a:ext>
            </a:extLst>
          </p:cNvPr>
          <p:cNvPicPr>
            <a:picLocks noGrp="1" noChangeAspect="1"/>
          </p:cNvPicPr>
          <p:nvPr>
            <p:ph idx="1"/>
          </p:nvPr>
        </p:nvPicPr>
        <p:blipFill>
          <a:blip r:embed="rId2"/>
          <a:stretch>
            <a:fillRect/>
          </a:stretch>
        </p:blipFill>
        <p:spPr>
          <a:xfrm>
            <a:off x="3405187" y="3029744"/>
            <a:ext cx="5381625" cy="1943100"/>
          </a:xfrm>
          <a:prstGeom prst="rect">
            <a:avLst/>
          </a:prstGeom>
        </p:spPr>
      </p:pic>
    </p:spTree>
    <p:extLst>
      <p:ext uri="{BB962C8B-B14F-4D97-AF65-F5344CB8AC3E}">
        <p14:creationId xmlns:p14="http://schemas.microsoft.com/office/powerpoint/2010/main" val="226257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cientist working in a laboratory">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20" y="6"/>
            <a:ext cx="12191980" cy="6857988"/>
          </a:xfrm>
          <a:prstGeom prst="rect">
            <a:avLst/>
          </a:prstGeom>
        </p:spPr>
      </p:pic>
      <p:sp>
        <p:nvSpPr>
          <p:cNvPr id="6" name="Content Placeholder 2">
            <a:extLst>
              <a:ext uri="{FF2B5EF4-FFF2-40B4-BE49-F238E27FC236}">
                <a16:creationId xmlns:a16="http://schemas.microsoft.com/office/drawing/2014/main" id="{3A8662A1-F302-4CB6-B055-0492EB5E52A9}"/>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a:t>solubilised lipophilic active ingredient in aqueous phase</a:t>
            </a:r>
          </a:p>
          <a:p>
            <a:r>
              <a:rPr lang="hu-HU"/>
              <a:t>microemulsions</a:t>
            </a:r>
          </a:p>
          <a:p>
            <a:r>
              <a:rPr lang="hu-HU"/>
              <a:t>nanosuspensions (nucleation technology route)</a:t>
            </a:r>
          </a:p>
          <a:p>
            <a:r>
              <a:rPr lang="hu-HU"/>
              <a:t>molecular capsulation (cyclodextrin as carrier)</a:t>
            </a:r>
          </a:p>
          <a:p>
            <a:r>
              <a:rPr lang="hu-HU"/>
              <a:t>nanocapsulations (liposomes)</a:t>
            </a:r>
            <a:br>
              <a:rPr lang="en-GB"/>
            </a:br>
            <a:endParaRPr lang="hu-HU"/>
          </a:p>
          <a:p>
            <a:r>
              <a:rPr lang="en-GB"/>
              <a:t>c</a:t>
            </a:r>
            <a:r>
              <a:rPr lang="hu-HU"/>
              <a:t>hallenges</a:t>
            </a:r>
            <a:r>
              <a:rPr lang="en-GB"/>
              <a:t>:</a:t>
            </a:r>
          </a:p>
          <a:p>
            <a:pPr lvl="1"/>
            <a:r>
              <a:rPr lang="hu-HU"/>
              <a:t>preparation and stabilisation</a:t>
            </a:r>
            <a:endParaRPr lang="en-GB"/>
          </a:p>
          <a:p>
            <a:pPr lvl="1"/>
            <a:r>
              <a:rPr lang="hu-HU"/>
              <a:t>efficacy and phytotoxicity </a:t>
            </a:r>
            <a:r>
              <a:rPr lang="en-GB"/>
              <a:t>(</a:t>
            </a:r>
            <a:r>
              <a:rPr lang="hu-HU"/>
              <a:t>adjuvancy: effect of nano-size)</a:t>
            </a:r>
          </a:p>
        </p:txBody>
      </p:sp>
      <p:sp>
        <p:nvSpPr>
          <p:cNvPr id="8" name="Title 1">
            <a:extLst>
              <a:ext uri="{FF2B5EF4-FFF2-40B4-BE49-F238E27FC236}">
                <a16:creationId xmlns:a16="http://schemas.microsoft.com/office/drawing/2014/main" id="{10E174B4-D131-4DA4-80D9-7F30C8E9AD4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GB" sz="4000"/>
              <a:t>nanotechnology: systems containing nanoparticles</a:t>
            </a:r>
            <a:endParaRPr kumimoji="0" lang="hu-HU" sz="4000" b="0" i="0" u="none" strike="noStrike" kern="1200" cap="none" spc="0" normalizeH="0" baseline="0" noProof="0">
              <a:ln>
                <a:noFill/>
              </a:ln>
              <a:effectLst/>
              <a:uLnTx/>
              <a:uFillTx/>
              <a:latin typeface="Calibri Light" panose="020F0302020204030204"/>
              <a:ea typeface="+mj-ea"/>
              <a:cs typeface="+mj-cs"/>
            </a:endParaRPr>
          </a:p>
        </p:txBody>
      </p:sp>
    </p:spTree>
    <p:extLst>
      <p:ext uri="{BB962C8B-B14F-4D97-AF65-F5344CB8AC3E}">
        <p14:creationId xmlns:p14="http://schemas.microsoft.com/office/powerpoint/2010/main" val="414030582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églalap: lekerekített 1">
            <a:extLst>
              <a:ext uri="{FF2B5EF4-FFF2-40B4-BE49-F238E27FC236}">
                <a16:creationId xmlns:a16="http://schemas.microsoft.com/office/drawing/2014/main" id="{AB1B1CEB-E202-4544-89DA-DEE6B8F740BC}"/>
              </a:ext>
            </a:extLst>
          </p:cNvPr>
          <p:cNvSpPr/>
          <p:nvPr/>
        </p:nvSpPr>
        <p:spPr>
          <a:xfrm>
            <a:off x="1502797" y="826935"/>
            <a:ext cx="3466768" cy="18128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t>Formálás célja: a szükséges hatóanyag mennyiséget egyenletesen eloszlatva célba </a:t>
            </a:r>
            <a:r>
              <a:rPr lang="hu-HU" dirty="0" err="1"/>
              <a:t>jutassuk</a:t>
            </a:r>
            <a:r>
              <a:rPr lang="hu-HU" dirty="0"/>
              <a:t> valamilyen alkalmazási módszerrel</a:t>
            </a:r>
          </a:p>
        </p:txBody>
      </p:sp>
      <p:sp>
        <p:nvSpPr>
          <p:cNvPr id="3" name="Ellipszis 2">
            <a:extLst>
              <a:ext uri="{FF2B5EF4-FFF2-40B4-BE49-F238E27FC236}">
                <a16:creationId xmlns:a16="http://schemas.microsoft.com/office/drawing/2014/main" id="{85181D4B-DA95-4DB1-9F5E-0B74B8DC9129}"/>
              </a:ext>
            </a:extLst>
          </p:cNvPr>
          <p:cNvSpPr/>
          <p:nvPr/>
        </p:nvSpPr>
        <p:spPr>
          <a:xfrm>
            <a:off x="5356036" y="914399"/>
            <a:ext cx="3140765" cy="163796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t>Célterület: talaj, levél, mag,(</a:t>
            </a:r>
            <a:r>
              <a:rPr lang="hu-HU" dirty="0" err="1"/>
              <a:t>postharvest</a:t>
            </a:r>
            <a:r>
              <a:rPr lang="hu-HU" dirty="0"/>
              <a:t>: gyümölcs)</a:t>
            </a:r>
          </a:p>
        </p:txBody>
      </p:sp>
      <p:sp>
        <p:nvSpPr>
          <p:cNvPr id="4" name="Ellipszis 3">
            <a:extLst>
              <a:ext uri="{FF2B5EF4-FFF2-40B4-BE49-F238E27FC236}">
                <a16:creationId xmlns:a16="http://schemas.microsoft.com/office/drawing/2014/main" id="{D1426D6B-3609-426F-A595-CA412BF572F2}"/>
              </a:ext>
            </a:extLst>
          </p:cNvPr>
          <p:cNvSpPr/>
          <p:nvPr/>
        </p:nvSpPr>
        <p:spPr>
          <a:xfrm>
            <a:off x="5356036" y="2639833"/>
            <a:ext cx="3554048" cy="172247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t>Alkalmazás i módszer: folyadék, por vagy granulátum  kijuttatása</a:t>
            </a:r>
          </a:p>
        </p:txBody>
      </p:sp>
      <p:sp>
        <p:nvSpPr>
          <p:cNvPr id="5" name="Ellipszis 4">
            <a:extLst>
              <a:ext uri="{FF2B5EF4-FFF2-40B4-BE49-F238E27FC236}">
                <a16:creationId xmlns:a16="http://schemas.microsoft.com/office/drawing/2014/main" id="{443F1505-CD02-4C7A-BDA6-C671654EE30C}"/>
              </a:ext>
            </a:extLst>
          </p:cNvPr>
          <p:cNvSpPr/>
          <p:nvPr/>
        </p:nvSpPr>
        <p:spPr>
          <a:xfrm>
            <a:off x="5356036" y="4571999"/>
            <a:ext cx="3554048" cy="17224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b="1" dirty="0">
                <a:solidFill>
                  <a:srgbClr val="FF0000"/>
                </a:solidFill>
              </a:rPr>
              <a:t>Hatóanyag  tulajdonságai</a:t>
            </a:r>
          </a:p>
        </p:txBody>
      </p:sp>
      <p:sp>
        <p:nvSpPr>
          <p:cNvPr id="6" name="Háromszög 5">
            <a:extLst>
              <a:ext uri="{FF2B5EF4-FFF2-40B4-BE49-F238E27FC236}">
                <a16:creationId xmlns:a16="http://schemas.microsoft.com/office/drawing/2014/main" id="{CDBE0582-2B5E-423E-84DE-1C59462F3B4E}"/>
              </a:ext>
            </a:extLst>
          </p:cNvPr>
          <p:cNvSpPr/>
          <p:nvPr/>
        </p:nvSpPr>
        <p:spPr>
          <a:xfrm>
            <a:off x="9296555" y="1818167"/>
            <a:ext cx="2494952" cy="2200940"/>
          </a:xfrm>
          <a:prstGeom prst="triangl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800" dirty="0"/>
              <a:t>Forma-</a:t>
            </a:r>
            <a:r>
              <a:rPr lang="hu-HU" sz="2800" dirty="0" err="1"/>
              <a:t>tipus</a:t>
            </a:r>
            <a:endParaRPr lang="hu-HU" sz="2800" dirty="0"/>
          </a:p>
        </p:txBody>
      </p:sp>
    </p:spTree>
    <p:extLst>
      <p:ext uri="{BB962C8B-B14F-4D97-AF65-F5344CB8AC3E}">
        <p14:creationId xmlns:p14="http://schemas.microsoft.com/office/powerpoint/2010/main" val="2680672549"/>
      </p:ext>
    </p:extLst>
  </p:cSld>
  <p:clrMapOvr>
    <a:masterClrMapping/>
  </p:clrMapOvr>
</p:sld>
</file>

<file path=ppt/theme/theme1.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TotalTime>
  <Words>2168</Words>
  <Application>Microsoft Office PowerPoint</Application>
  <PresentationFormat>Widescreen</PresentationFormat>
  <Paragraphs>450</Paragraphs>
  <Slides>79</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79</vt:i4>
      </vt:variant>
    </vt:vector>
  </HeadingPairs>
  <TitlesOfParts>
    <vt:vector size="89" baseType="lpstr">
      <vt:lpstr>Arial</vt:lpstr>
      <vt:lpstr>Calibri</vt:lpstr>
      <vt:lpstr>Calibri Light</vt:lpstr>
      <vt:lpstr>Cambria Math</vt:lpstr>
      <vt:lpstr>Comic Sans MS</vt:lpstr>
      <vt:lpstr>Tahoma</vt:lpstr>
      <vt:lpstr>Times New Roman</vt:lpstr>
      <vt:lpstr>Verdana</vt:lpstr>
      <vt:lpstr>Wingdings</vt:lpstr>
      <vt:lpstr>Office-téma</vt:lpstr>
      <vt:lpstr>formulációk és tenzidek dr. Bohus Péter</vt:lpstr>
      <vt:lpstr>PowerPoint Presentation</vt:lpstr>
      <vt:lpstr>formulálás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tenzidek - bevezetés</vt:lpstr>
      <vt:lpstr>PowerPoint Presentation</vt:lpstr>
      <vt:lpstr>PowerPoint Presentation</vt:lpstr>
      <vt:lpstr>PowerPoint Presentation</vt:lpstr>
      <vt:lpstr>PowerPoint Presentation</vt:lpstr>
      <vt:lpstr>kiemelt “inert”: surfactant</vt:lpstr>
      <vt:lpstr>nevezéktan</vt:lpstr>
      <vt:lpstr>PowerPoint Presentation</vt:lpstr>
      <vt:lpstr>PowerPoint Presentation</vt:lpstr>
      <vt:lpstr>PowerPoint Presentation</vt:lpstr>
      <vt:lpstr>surfactant</vt:lpstr>
      <vt:lpstr>sematikus ábrázolás</vt:lpstr>
      <vt:lpstr>orientáció határfelületen</vt:lpstr>
      <vt:lpstr>egy lehetséges micella: gömb alak</vt:lpstr>
      <vt:lpstr>tenzid vizes oldata</vt:lpstr>
      <vt:lpstr>Surfactant Aggregates</vt:lpstr>
      <vt:lpstr>PowerPoint Presentation</vt:lpstr>
      <vt:lpstr>PowerPoint Presentation</vt:lpstr>
      <vt:lpstr>Solubilization</vt:lpstr>
      <vt:lpstr>Solubility Effects</vt:lpstr>
      <vt:lpstr>PowerPoint Presentation</vt:lpstr>
      <vt:lpstr>Nedvesedés, kapilaritás</vt:lpstr>
      <vt:lpstr>CMC befolyásolása</vt:lpstr>
      <vt:lpstr>A tenzid szerkezete hogyan befolyásolja a CMC-t</vt:lpstr>
      <vt:lpstr>tenzidek - bővebben</vt:lpstr>
      <vt:lpstr>osztályozás</vt:lpstr>
      <vt:lpstr>hidrofób csoport váza</vt:lpstr>
      <vt:lpstr>hidrofil csoport szolvatálódása vizben</vt:lpstr>
      <vt:lpstr>ionos surfactant</vt:lpstr>
      <vt:lpstr>PowerPoint Presentation</vt:lpstr>
      <vt:lpstr>PowerPoint Presentation</vt:lpstr>
      <vt:lpstr>Classification of Surfactants</vt:lpstr>
      <vt:lpstr>példa az amfoter tenzidre:  adjuváns glyphosate ipa oldatokhoz alkyl betaine</vt:lpstr>
      <vt:lpstr>anionos tenzidek</vt:lpstr>
      <vt:lpstr>anionos tenzidek</vt:lpstr>
      <vt:lpstr>karboxilátok</vt:lpstr>
      <vt:lpstr>sulfates, ethersulfates</vt:lpstr>
      <vt:lpstr>Sulfonates</vt:lpstr>
      <vt:lpstr>egyéb szulfonátok</vt:lpstr>
      <vt:lpstr>foszfátok (foszfátészterek)</vt:lpstr>
      <vt:lpstr>foszfátok kémiája</vt:lpstr>
      <vt:lpstr>nem-ionos tenzidek</vt:lpstr>
      <vt:lpstr>nem-ionos felületaktív anyagok</vt:lpstr>
      <vt:lpstr>etilénoxid, oxirán</vt:lpstr>
      <vt:lpstr>propilénoxid, oxirán-metil</vt:lpstr>
      <vt:lpstr>D-sorbitol  (C6H14O6)</vt:lpstr>
      <vt:lpstr>PowerPoint Presentation</vt:lpstr>
      <vt:lpstr>PowerPoint Presentation</vt:lpstr>
      <vt:lpstr>polimer tenzidek</vt:lpstr>
      <vt:lpstr>definitions</vt:lpstr>
      <vt:lpstr>traditional surfactants and polymeric surfactants</vt:lpstr>
      <vt:lpstr>types of synthetic polymeric substances</vt:lpstr>
      <vt:lpstr>structural units in surfactant molecules</vt:lpstr>
      <vt:lpstr>polymeric structure: repetitive units in anchoring chain</vt:lpstr>
      <vt:lpstr>properties of adsorption layers of polymers</vt:lpstr>
      <vt:lpstr>some functions of polymeric substance in formulations</vt:lpstr>
      <vt:lpstr>some functions of polymeric substance in formulations</vt:lpstr>
      <vt:lpstr>other applications</vt:lpstr>
      <vt:lpstr>natural and synthetic  products</vt:lpstr>
      <vt:lpstr>typically low condensation degree products</vt:lpstr>
      <vt:lpstr>other polyelectrolytes</vt:lpstr>
      <vt:lpstr>anchoring groups, points for hydrophobe interactions</vt:lpstr>
      <vt:lpstr>A-B-A block polymeric compounds</vt:lpstr>
      <vt:lpstr>SORBITAN:   (3S)-2-(1,2-Dihydroxyethyl)tetrahydrofuran-3,4-diol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formulációk és tenzidek</dc:title>
  <dc:creator>Liliána Bohus</dc:creator>
  <cp:lastModifiedBy>Liliána Bohus</cp:lastModifiedBy>
  <cp:revision>29</cp:revision>
  <dcterms:created xsi:type="dcterms:W3CDTF">2020-05-12T12:52:54Z</dcterms:created>
  <dcterms:modified xsi:type="dcterms:W3CDTF">2020-05-12T14:48:59Z</dcterms:modified>
</cp:coreProperties>
</file>